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24"/>
  </p:notesMasterIdLst>
  <p:sldIdLst>
    <p:sldId id="257" r:id="rId3"/>
    <p:sldId id="345" r:id="rId4"/>
    <p:sldId id="256" r:id="rId5"/>
    <p:sldId id="263" r:id="rId6"/>
    <p:sldId id="290" r:id="rId7"/>
    <p:sldId id="366" r:id="rId8"/>
    <p:sldId id="367" r:id="rId9"/>
    <p:sldId id="368" r:id="rId10"/>
    <p:sldId id="377" r:id="rId11"/>
    <p:sldId id="369" r:id="rId12"/>
    <p:sldId id="370" r:id="rId13"/>
    <p:sldId id="371" r:id="rId14"/>
    <p:sldId id="372" r:id="rId15"/>
    <p:sldId id="364" r:id="rId16"/>
    <p:sldId id="373" r:id="rId17"/>
    <p:sldId id="365" r:id="rId18"/>
    <p:sldId id="374" r:id="rId19"/>
    <p:sldId id="378" r:id="rId20"/>
    <p:sldId id="375" r:id="rId21"/>
    <p:sldId id="298" r:id="rId22"/>
    <p:sldId id="3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FA068-133E-4122-AF89-2E2D2DFD9402}" v="361" dt="2023-10-24T19:17:28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915FA068-133E-4122-AF89-2E2D2DFD9402}"/>
    <pc:docChg chg="undo custSel addSld delSld modSld sldOrd">
      <pc:chgData name="Andrew Holmes" userId="eb9da5768798d098" providerId="LiveId" clId="{915FA068-133E-4122-AF89-2E2D2DFD9402}" dt="2023-10-24T19:17:42.151" v="3143" actId="20577"/>
      <pc:docMkLst>
        <pc:docMk/>
      </pc:docMkLst>
      <pc:sldChg chg="modSp mod">
        <pc:chgData name="Andrew Holmes" userId="eb9da5768798d098" providerId="LiveId" clId="{915FA068-133E-4122-AF89-2E2D2DFD9402}" dt="2023-10-24T05:29:01.574" v="179" actId="20577"/>
        <pc:sldMkLst>
          <pc:docMk/>
          <pc:sldMk cId="1297213202" sldId="256"/>
        </pc:sldMkLst>
        <pc:spChg chg="mod">
          <ac:chgData name="Andrew Holmes" userId="eb9da5768798d098" providerId="LiveId" clId="{915FA068-133E-4122-AF89-2E2D2DFD9402}" dt="2023-10-24T05:28:58.190" v="163" actId="20577"/>
          <ac:spMkLst>
            <pc:docMk/>
            <pc:sldMk cId="1297213202" sldId="256"/>
            <ac:spMk id="4" creationId="{C110957D-D708-E0D6-1AC5-3F2C47FD89CB}"/>
          </ac:spMkLst>
        </pc:spChg>
        <pc:spChg chg="mod">
          <ac:chgData name="Andrew Holmes" userId="eb9da5768798d098" providerId="LiveId" clId="{915FA068-133E-4122-AF89-2E2D2DFD9402}" dt="2023-10-24T05:29:01.574" v="179" actId="20577"/>
          <ac:spMkLst>
            <pc:docMk/>
            <pc:sldMk cId="1297213202" sldId="256"/>
            <ac:spMk id="6" creationId="{7A64DC22-1A65-B9A2-83BF-666F74499C9C}"/>
          </ac:spMkLst>
        </pc:spChg>
      </pc:sldChg>
      <pc:sldChg chg="addSp delSp modSp mod">
        <pc:chgData name="Andrew Holmes" userId="eb9da5768798d098" providerId="LiveId" clId="{915FA068-133E-4122-AF89-2E2D2DFD9402}" dt="2023-10-24T05:22:22.502" v="120" actId="403"/>
        <pc:sldMkLst>
          <pc:docMk/>
          <pc:sldMk cId="3352226391" sldId="257"/>
        </pc:sldMkLst>
        <pc:spChg chg="add del">
          <ac:chgData name="Andrew Holmes" userId="eb9da5768798d098" providerId="LiveId" clId="{915FA068-133E-4122-AF89-2E2D2DFD9402}" dt="2023-10-24T05:21:52.163" v="88" actId="478"/>
          <ac:spMkLst>
            <pc:docMk/>
            <pc:sldMk cId="3352226391" sldId="257"/>
            <ac:spMk id="2" creationId="{115FEA69-0A59-FC10-9A6D-0DCCE9EAA934}"/>
          </ac:spMkLst>
        </pc:spChg>
        <pc:spChg chg="add mod">
          <ac:chgData name="Andrew Holmes" userId="eb9da5768798d098" providerId="LiveId" clId="{915FA068-133E-4122-AF89-2E2D2DFD9402}" dt="2023-10-24T05:22:22.502" v="120" actId="403"/>
          <ac:spMkLst>
            <pc:docMk/>
            <pc:sldMk cId="3352226391" sldId="257"/>
            <ac:spMk id="4" creationId="{3AFF2118-C3C8-6653-CCE6-F4824E430159}"/>
          </ac:spMkLst>
        </pc:spChg>
        <pc:spChg chg="mod">
          <ac:chgData name="Andrew Holmes" userId="eb9da5768798d098" providerId="LiveId" clId="{915FA068-133E-4122-AF89-2E2D2DFD9402}" dt="2023-10-24T05:21:37.641" v="86" actId="1076"/>
          <ac:spMkLst>
            <pc:docMk/>
            <pc:sldMk cId="3352226391" sldId="257"/>
            <ac:spMk id="6" creationId="{C65A40E3-BEE1-3DDB-FFEA-B1EA945EFB4C}"/>
          </ac:spMkLst>
        </pc:spChg>
        <pc:picChg chg="del">
          <ac:chgData name="Andrew Holmes" userId="eb9da5768798d098" providerId="LiveId" clId="{915FA068-133E-4122-AF89-2E2D2DFD9402}" dt="2023-10-24T05:20:35.696" v="0" actId="478"/>
          <ac:picMkLst>
            <pc:docMk/>
            <pc:sldMk cId="3352226391" sldId="257"/>
            <ac:picMk id="3" creationId="{3F9C6955-A770-1EAC-06A1-04410D12B3F6}"/>
          </ac:picMkLst>
        </pc:picChg>
        <pc:picChg chg="add mod">
          <ac:chgData name="Andrew Holmes" userId="eb9da5768798d098" providerId="LiveId" clId="{915FA068-133E-4122-AF89-2E2D2DFD9402}" dt="2023-10-24T05:21:34.070" v="85" actId="1076"/>
          <ac:picMkLst>
            <pc:docMk/>
            <pc:sldMk cId="3352226391" sldId="257"/>
            <ac:picMk id="1026" creationId="{60183E99-B903-4A0C-A436-BC6A92FCC11B}"/>
          </ac:picMkLst>
        </pc:picChg>
      </pc:sldChg>
      <pc:sldChg chg="addSp delSp modSp mod modAnim">
        <pc:chgData name="Andrew Holmes" userId="eb9da5768798d098" providerId="LiveId" clId="{915FA068-133E-4122-AF89-2E2D2DFD9402}" dt="2023-10-24T05:30:22.532" v="249" actId="478"/>
        <pc:sldMkLst>
          <pc:docMk/>
          <pc:sldMk cId="2277267027" sldId="263"/>
        </pc:sldMkLst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3" creationId="{9BD0C82A-7CE7-CF76-FC37-3D36B570DB82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6" creationId="{50EDF345-173B-F114-E94B-367A18B758E5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7" creationId="{1C4BC4A6-2030-8EE4-3971-E28BBA10DE65}"/>
          </ac:spMkLst>
        </pc:spChg>
        <pc:spChg chg="mod">
          <ac:chgData name="Andrew Holmes" userId="eb9da5768798d098" providerId="LiveId" clId="{915FA068-133E-4122-AF89-2E2D2DFD9402}" dt="2023-10-24T05:29:41.051" v="242" actId="14100"/>
          <ac:spMkLst>
            <pc:docMk/>
            <pc:sldMk cId="2277267027" sldId="263"/>
            <ac:spMk id="8" creationId="{AC6DF738-000B-90A8-C607-A197978E8EBF}"/>
          </ac:spMkLst>
        </pc:spChg>
        <pc:spChg chg="del">
          <ac:chgData name="Andrew Holmes" userId="eb9da5768798d098" providerId="LiveId" clId="{915FA068-133E-4122-AF89-2E2D2DFD9402}" dt="2023-10-24T05:30:22.532" v="249" actId="478"/>
          <ac:spMkLst>
            <pc:docMk/>
            <pc:sldMk cId="2277267027" sldId="263"/>
            <ac:spMk id="9" creationId="{DECDC5B8-D09B-A336-2F2F-A6480C8957C1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0" creationId="{BED835D1-E1F9-710B-1B23-BEAE1A87414B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1" creationId="{AE7EB55C-0750-E2DD-8910-220E45EFCDE6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2" creationId="{ADFA6CD3-F4FD-286B-A2A3-B0C23AE107E1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3" creationId="{37E1004D-50D3-B113-D88F-C233224E2823}"/>
          </ac:spMkLst>
        </pc:spChg>
        <pc:spChg chg="del">
          <ac:chgData name="Andrew Holmes" userId="eb9da5768798d098" providerId="LiveId" clId="{915FA068-133E-4122-AF89-2E2D2DFD9402}" dt="2023-10-24T05:29:17.654" v="181" actId="478"/>
          <ac:spMkLst>
            <pc:docMk/>
            <pc:sldMk cId="2277267027" sldId="263"/>
            <ac:spMk id="14" creationId="{31E5D559-C177-C914-F573-CBB708A96FD2}"/>
          </ac:spMkLst>
        </pc:spChg>
        <pc:spChg chg="del">
          <ac:chgData name="Andrew Holmes" userId="eb9da5768798d098" providerId="LiveId" clId="{915FA068-133E-4122-AF89-2E2D2DFD9402}" dt="2023-10-24T05:29:17.654" v="181" actId="478"/>
          <ac:spMkLst>
            <pc:docMk/>
            <pc:sldMk cId="2277267027" sldId="263"/>
            <ac:spMk id="15" creationId="{77B8D423-E77E-E321-F285-BB8BE8B5477A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6" creationId="{DE00A956-561F-C241-29E2-1413DC72AEA4}"/>
          </ac:spMkLst>
        </pc:spChg>
        <pc:spChg chg="del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7" creationId="{30EF437A-5C72-4A49-0B66-B13519EF5D85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18" creationId="{F9969AB1-D64D-CBE7-6F53-FC84E0F9E12A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20" creationId="{5EF163A1-16D4-5BEE-C0AA-3911B32C9EEE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22" creationId="{A1502483-E6E8-0870-91B9-16EAFA5C0638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24" creationId="{07245326-FFB0-D5EB-14CA-1BC14957124C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26" creationId="{F63034BA-41A8-D4C6-3A3C-D07CE0384EEB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28" creationId="{6B776448-14E6-4EDB-6E07-D9298E04E916}"/>
          </ac:spMkLst>
        </pc:spChg>
        <pc:spChg chg="add mod">
          <ac:chgData name="Andrew Holmes" userId="eb9da5768798d098" providerId="LiveId" clId="{915FA068-133E-4122-AF89-2E2D2DFD9402}" dt="2023-10-24T05:29:13.706" v="180" actId="478"/>
          <ac:spMkLst>
            <pc:docMk/>
            <pc:sldMk cId="2277267027" sldId="263"/>
            <ac:spMk id="30" creationId="{DE674DF1-B621-E930-2896-40D084BFAEF0}"/>
          </ac:spMkLst>
        </pc:spChg>
        <pc:spChg chg="add mod">
          <ac:chgData name="Andrew Holmes" userId="eb9da5768798d098" providerId="LiveId" clId="{915FA068-133E-4122-AF89-2E2D2DFD9402}" dt="2023-10-24T05:29:17.654" v="181" actId="478"/>
          <ac:spMkLst>
            <pc:docMk/>
            <pc:sldMk cId="2277267027" sldId="263"/>
            <ac:spMk id="32" creationId="{F66C8AFA-39BD-E4B3-1D3F-C2DAD8C19F43}"/>
          </ac:spMkLst>
        </pc:spChg>
        <pc:spChg chg="add mod">
          <ac:chgData name="Andrew Holmes" userId="eb9da5768798d098" providerId="LiveId" clId="{915FA068-133E-4122-AF89-2E2D2DFD9402}" dt="2023-10-24T05:29:17.654" v="181" actId="478"/>
          <ac:spMkLst>
            <pc:docMk/>
            <pc:sldMk cId="2277267027" sldId="263"/>
            <ac:spMk id="34" creationId="{FD3A6FA7-6943-2FA6-7F4A-D001C139799B}"/>
          </ac:spMkLst>
        </pc:spChg>
        <pc:spChg chg="add mod">
          <ac:chgData name="Andrew Holmes" userId="eb9da5768798d098" providerId="LiveId" clId="{915FA068-133E-4122-AF89-2E2D2DFD9402}" dt="2023-10-24T05:30:22.532" v="249" actId="478"/>
          <ac:spMkLst>
            <pc:docMk/>
            <pc:sldMk cId="2277267027" sldId="263"/>
            <ac:spMk id="36" creationId="{00AC2D32-4559-798D-722B-F6310F7BAEB2}"/>
          </ac:spMkLst>
        </pc:spChg>
      </pc:sldChg>
      <pc:sldChg chg="modSp mod">
        <pc:chgData name="Andrew Holmes" userId="eb9da5768798d098" providerId="LiveId" clId="{915FA068-133E-4122-AF89-2E2D2DFD9402}" dt="2023-10-24T05:31:36.053" v="368" actId="20577"/>
        <pc:sldMkLst>
          <pc:docMk/>
          <pc:sldMk cId="2314908829" sldId="290"/>
        </pc:sldMkLst>
        <pc:spChg chg="mod">
          <ac:chgData name="Andrew Holmes" userId="eb9da5768798d098" providerId="LiveId" clId="{915FA068-133E-4122-AF89-2E2D2DFD9402}" dt="2023-10-24T05:30:43.060" v="262" actId="20577"/>
          <ac:spMkLst>
            <pc:docMk/>
            <pc:sldMk cId="2314908829" sldId="290"/>
            <ac:spMk id="15" creationId="{34082BC6-F10C-10FF-47E8-7E47892FE28E}"/>
          </ac:spMkLst>
        </pc:spChg>
        <pc:spChg chg="mod">
          <ac:chgData name="Andrew Holmes" userId="eb9da5768798d098" providerId="LiveId" clId="{915FA068-133E-4122-AF89-2E2D2DFD9402}" dt="2023-10-24T05:31:36.053" v="368" actId="20577"/>
          <ac:spMkLst>
            <pc:docMk/>
            <pc:sldMk cId="2314908829" sldId="290"/>
            <ac:spMk id="16" creationId="{0B49D9B1-F5E2-754A-2C4A-9B61543DD4B7}"/>
          </ac:spMkLst>
        </pc:spChg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429977591" sldId="291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257404120" sldId="292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3937151128" sldId="293"/>
        </pc:sldMkLst>
      </pc:sldChg>
      <pc:sldChg chg="addSp delSp modSp mod">
        <pc:chgData name="Andrew Holmes" userId="eb9da5768798d098" providerId="LiveId" clId="{915FA068-133E-4122-AF89-2E2D2DFD9402}" dt="2023-10-24T19:17:21.716" v="3103" actId="20577"/>
        <pc:sldMkLst>
          <pc:docMk/>
          <pc:sldMk cId="2667617845" sldId="298"/>
        </pc:sldMkLst>
        <pc:spChg chg="add mod">
          <ac:chgData name="Andrew Holmes" userId="eb9da5768798d098" providerId="LiveId" clId="{915FA068-133E-4122-AF89-2E2D2DFD9402}" dt="2023-10-24T06:33:15.447" v="2504" actId="403"/>
          <ac:spMkLst>
            <pc:docMk/>
            <pc:sldMk cId="2667617845" sldId="298"/>
            <ac:spMk id="2" creationId="{2D3A6564-5413-1B79-21F7-54CB9765AE3A}"/>
          </ac:spMkLst>
        </pc:spChg>
        <pc:spChg chg="mod">
          <ac:chgData name="Andrew Holmes" userId="eb9da5768798d098" providerId="LiveId" clId="{915FA068-133E-4122-AF89-2E2D2DFD9402}" dt="2023-10-24T06:31:50.786" v="2322" actId="20577"/>
          <ac:spMkLst>
            <pc:docMk/>
            <pc:sldMk cId="2667617845" sldId="298"/>
            <ac:spMk id="5" creationId="{6C8EEE99-1240-FD6F-357E-FB9069D92037}"/>
          </ac:spMkLst>
        </pc:spChg>
        <pc:spChg chg="mod">
          <ac:chgData name="Andrew Holmes" userId="eb9da5768798d098" providerId="LiveId" clId="{915FA068-133E-4122-AF89-2E2D2DFD9402}" dt="2023-10-24T19:17:21.716" v="3103" actId="20577"/>
          <ac:spMkLst>
            <pc:docMk/>
            <pc:sldMk cId="2667617845" sldId="298"/>
            <ac:spMk id="7" creationId="{E6DA606A-6C81-C52E-C519-62A52BE69EA5}"/>
          </ac:spMkLst>
        </pc:spChg>
        <pc:spChg chg="del">
          <ac:chgData name="Andrew Holmes" userId="eb9da5768798d098" providerId="LiveId" clId="{915FA068-133E-4122-AF89-2E2D2DFD9402}" dt="2023-10-24T05:31:41.216" v="369" actId="478"/>
          <ac:spMkLst>
            <pc:docMk/>
            <pc:sldMk cId="2667617845" sldId="298"/>
            <ac:spMk id="8" creationId="{C9C56306-B46D-DE37-E36A-F40EAB41EB0D}"/>
          </ac:spMkLst>
        </pc:spChg>
        <pc:spChg chg="del">
          <ac:chgData name="Andrew Holmes" userId="eb9da5768798d098" providerId="LiveId" clId="{915FA068-133E-4122-AF89-2E2D2DFD9402}" dt="2023-10-24T05:31:41.216" v="369" actId="478"/>
          <ac:spMkLst>
            <pc:docMk/>
            <pc:sldMk cId="2667617845" sldId="298"/>
            <ac:spMk id="9" creationId="{58995045-FC6F-A642-D7C9-41FAE0A38DFC}"/>
          </ac:spMkLst>
        </pc:spChg>
        <pc:spChg chg="del">
          <ac:chgData name="Andrew Holmes" userId="eb9da5768798d098" providerId="LiveId" clId="{915FA068-133E-4122-AF89-2E2D2DFD9402}" dt="2023-10-24T05:31:41.216" v="369" actId="478"/>
          <ac:spMkLst>
            <pc:docMk/>
            <pc:sldMk cId="2667617845" sldId="298"/>
            <ac:spMk id="10" creationId="{CD6758E7-4CA7-ADAA-5597-A6348293D180}"/>
          </ac:spMkLst>
        </pc:spChg>
        <pc:spChg chg="del">
          <ac:chgData name="Andrew Holmes" userId="eb9da5768798d098" providerId="LiveId" clId="{915FA068-133E-4122-AF89-2E2D2DFD9402}" dt="2023-10-24T05:31:41.216" v="369" actId="478"/>
          <ac:spMkLst>
            <pc:docMk/>
            <pc:sldMk cId="2667617845" sldId="298"/>
            <ac:spMk id="12" creationId="{D44D4C6D-9A17-13D5-A243-DA6CB5406EB3}"/>
          </ac:spMkLst>
        </pc:spChg>
        <pc:graphicFrameChg chg="del">
          <ac:chgData name="Andrew Holmes" userId="eb9da5768798d098" providerId="LiveId" clId="{915FA068-133E-4122-AF89-2E2D2DFD9402}" dt="2023-10-24T05:31:41.216" v="369" actId="478"/>
          <ac:graphicFrameMkLst>
            <pc:docMk/>
            <pc:sldMk cId="2667617845" sldId="298"/>
            <ac:graphicFrameMk id="4" creationId="{E4150A64-F6F8-7020-010F-37E6806B1B22}"/>
          </ac:graphicFrameMkLst>
        </pc:graphicFrameChg>
        <pc:picChg chg="add mod">
          <ac:chgData name="Andrew Holmes" userId="eb9da5768798d098" providerId="LiveId" clId="{915FA068-133E-4122-AF89-2E2D2DFD9402}" dt="2023-10-24T06:31:55.648" v="2323" actId="1076"/>
          <ac:picMkLst>
            <pc:docMk/>
            <pc:sldMk cId="2667617845" sldId="298"/>
            <ac:picMk id="6" creationId="{9A745B89-41C6-D0FB-D40D-0184B11B8E5E}"/>
          </ac:picMkLst>
        </pc:picChg>
        <pc:picChg chg="add del mod">
          <ac:chgData name="Andrew Holmes" userId="eb9da5768798d098" providerId="LiveId" clId="{915FA068-133E-4122-AF89-2E2D2DFD9402}" dt="2023-10-24T06:29:13.746" v="1873" actId="478"/>
          <ac:picMkLst>
            <pc:docMk/>
            <pc:sldMk cId="2667617845" sldId="298"/>
            <ac:picMk id="13" creationId="{8FF124C5-BA43-F765-D29B-B7A7DFF37F41}"/>
          </ac:picMkLst>
        </pc:picChg>
        <pc:picChg chg="add del mod">
          <ac:chgData name="Andrew Holmes" userId="eb9da5768798d098" providerId="LiveId" clId="{915FA068-133E-4122-AF89-2E2D2DFD9402}" dt="2023-10-24T06:29:18.973" v="1876" actId="21"/>
          <ac:picMkLst>
            <pc:docMk/>
            <pc:sldMk cId="2667617845" sldId="298"/>
            <ac:picMk id="15" creationId="{44A85BBF-0DCD-0E1B-6FF1-51634712EE12}"/>
          </ac:picMkLst>
        </pc:picChg>
        <pc:picChg chg="add del mod">
          <ac:chgData name="Andrew Holmes" userId="eb9da5768798d098" providerId="LiveId" clId="{915FA068-133E-4122-AF89-2E2D2DFD9402}" dt="2023-10-24T05:47:11.029" v="462" actId="21"/>
          <ac:picMkLst>
            <pc:docMk/>
            <pc:sldMk cId="2667617845" sldId="298"/>
            <ac:picMk id="17" creationId="{24C0F3ED-6E86-AAC8-2815-39B76F010ECC}"/>
          </ac:picMkLst>
        </pc:picChg>
        <pc:picChg chg="add del mod">
          <ac:chgData name="Andrew Holmes" userId="eb9da5768798d098" providerId="LiveId" clId="{915FA068-133E-4122-AF89-2E2D2DFD9402}" dt="2023-10-24T05:46:43.735" v="448" actId="21"/>
          <ac:picMkLst>
            <pc:docMk/>
            <pc:sldMk cId="2667617845" sldId="298"/>
            <ac:picMk id="19" creationId="{15BA0DEF-AB78-EE44-2580-09EB63847EA6}"/>
          </ac:picMkLst>
        </pc:picChg>
        <pc:picChg chg="add del mod">
          <ac:chgData name="Andrew Holmes" userId="eb9da5768798d098" providerId="LiveId" clId="{915FA068-133E-4122-AF89-2E2D2DFD9402}" dt="2023-10-24T05:46:43.735" v="448" actId="21"/>
          <ac:picMkLst>
            <pc:docMk/>
            <pc:sldMk cId="2667617845" sldId="298"/>
            <ac:picMk id="21" creationId="{6A02B362-D7D8-3575-E571-DB4236DA90EE}"/>
          </ac:picMkLst>
        </pc:picChg>
        <pc:picChg chg="add del mod">
          <ac:chgData name="Andrew Holmes" userId="eb9da5768798d098" providerId="LiveId" clId="{915FA068-133E-4122-AF89-2E2D2DFD9402}" dt="2023-10-24T05:46:32.626" v="443" actId="21"/>
          <ac:picMkLst>
            <pc:docMk/>
            <pc:sldMk cId="2667617845" sldId="298"/>
            <ac:picMk id="23" creationId="{3A0D1055-DA26-591E-6CEF-F6666672EAE2}"/>
          </ac:picMkLst>
        </pc:picChg>
        <pc:picChg chg="add del mod">
          <ac:chgData name="Andrew Holmes" userId="eb9da5768798d098" providerId="LiveId" clId="{915FA068-133E-4122-AF89-2E2D2DFD9402}" dt="2023-10-24T05:46:32.626" v="443" actId="21"/>
          <ac:picMkLst>
            <pc:docMk/>
            <pc:sldMk cId="2667617845" sldId="298"/>
            <ac:picMk id="25" creationId="{2A572849-07EC-4C26-34EB-9D427DF7AA50}"/>
          </ac:picMkLst>
        </pc:picChg>
        <pc:picChg chg="add del mod">
          <ac:chgData name="Andrew Holmes" userId="eb9da5768798d098" providerId="LiveId" clId="{915FA068-133E-4122-AF89-2E2D2DFD9402}" dt="2023-10-24T05:46:17.838" v="433" actId="21"/>
          <ac:picMkLst>
            <pc:docMk/>
            <pc:sldMk cId="2667617845" sldId="298"/>
            <ac:picMk id="27" creationId="{75166C3C-2E4F-C909-4C22-C92BB76C7660}"/>
          </ac:picMkLst>
        </pc:picChg>
        <pc:picChg chg="add del mod">
          <ac:chgData name="Andrew Holmes" userId="eb9da5768798d098" providerId="LiveId" clId="{915FA068-133E-4122-AF89-2E2D2DFD9402}" dt="2023-10-24T05:46:14.277" v="431" actId="21"/>
          <ac:picMkLst>
            <pc:docMk/>
            <pc:sldMk cId="2667617845" sldId="298"/>
            <ac:picMk id="29" creationId="{C678D584-EF30-8083-04CB-39D96C4161A2}"/>
          </ac:picMkLst>
        </pc:picChg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3189262564" sldId="318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367898338" sldId="320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4121154585" sldId="321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823927160" sldId="338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928699601" sldId="339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61954411" sldId="340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911286846" sldId="341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313709618" sldId="342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226204082" sldId="343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294509458" sldId="344"/>
        </pc:sldMkLst>
      </pc:sldChg>
      <pc:sldChg chg="addSp delSp modSp mod">
        <pc:chgData name="Andrew Holmes" userId="eb9da5768798d098" providerId="LiveId" clId="{915FA068-133E-4122-AF89-2E2D2DFD9402}" dt="2023-10-24T05:28:52.568" v="162" actId="1076"/>
        <pc:sldMkLst>
          <pc:docMk/>
          <pc:sldMk cId="2689733443" sldId="345"/>
        </pc:sldMkLst>
        <pc:spChg chg="add mod">
          <ac:chgData name="Andrew Holmes" userId="eb9da5768798d098" providerId="LiveId" clId="{915FA068-133E-4122-AF89-2E2D2DFD9402}" dt="2023-10-24T05:28:52.568" v="162" actId="1076"/>
          <ac:spMkLst>
            <pc:docMk/>
            <pc:sldMk cId="2689733443" sldId="345"/>
            <ac:spMk id="5" creationId="{4942FAFE-D840-7E32-7D92-9C225DD9F078}"/>
          </ac:spMkLst>
        </pc:spChg>
        <pc:picChg chg="add mod">
          <ac:chgData name="Andrew Holmes" userId="eb9da5768798d098" providerId="LiveId" clId="{915FA068-133E-4122-AF89-2E2D2DFD9402}" dt="2023-10-24T05:27:16.118" v="123" actId="1076"/>
          <ac:picMkLst>
            <pc:docMk/>
            <pc:sldMk cId="2689733443" sldId="345"/>
            <ac:picMk id="3" creationId="{D40FA14E-5FAD-1A68-2D7E-BC9315E5FA38}"/>
          </ac:picMkLst>
        </pc:picChg>
        <pc:picChg chg="del mod">
          <ac:chgData name="Andrew Holmes" userId="eb9da5768798d098" providerId="LiveId" clId="{915FA068-133E-4122-AF89-2E2D2DFD9402}" dt="2023-10-24T05:27:18.013" v="125" actId="478"/>
          <ac:picMkLst>
            <pc:docMk/>
            <pc:sldMk cId="2689733443" sldId="345"/>
            <ac:picMk id="4" creationId="{8DD9A1E1-1A2A-8A78-13F6-55E117D3C3DD}"/>
          </ac:picMkLst>
        </pc:picChg>
        <pc:picChg chg="del">
          <ac:chgData name="Andrew Holmes" userId="eb9da5768798d098" providerId="LiveId" clId="{915FA068-133E-4122-AF89-2E2D2DFD9402}" dt="2023-10-24T05:24:19.190" v="121" actId="478"/>
          <ac:picMkLst>
            <pc:docMk/>
            <pc:sldMk cId="2689733443" sldId="345"/>
            <ac:picMk id="2050" creationId="{EF670B65-1F26-F04E-E937-CFF845827B18}"/>
          </ac:picMkLst>
        </pc:picChg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3387054481" sldId="346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381546151" sldId="347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658861348" sldId="348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926847209" sldId="349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618160279" sldId="350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911544119" sldId="351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1954773886" sldId="352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143061016" sldId="353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4179965742" sldId="354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265201449" sldId="355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3327568464" sldId="356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678117709" sldId="357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096272998" sldId="358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024580100" sldId="359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4124239004" sldId="360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2188830665" sldId="361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4261672967" sldId="362"/>
        </pc:sldMkLst>
      </pc:sldChg>
      <pc:sldChg chg="del">
        <pc:chgData name="Andrew Holmes" userId="eb9da5768798d098" providerId="LiveId" clId="{915FA068-133E-4122-AF89-2E2D2DFD9402}" dt="2023-10-24T06:19:17.861" v="1582" actId="47"/>
        <pc:sldMkLst>
          <pc:docMk/>
          <pc:sldMk cId="4265364811" sldId="363"/>
        </pc:sldMkLst>
      </pc:sldChg>
      <pc:sldChg chg="addSp delSp modSp add mod ord">
        <pc:chgData name="Andrew Holmes" userId="eb9da5768798d098" providerId="LiveId" clId="{915FA068-133E-4122-AF89-2E2D2DFD9402}" dt="2023-10-24T19:17:42.151" v="3143" actId="20577"/>
        <pc:sldMkLst>
          <pc:docMk/>
          <pc:sldMk cId="1211285328" sldId="364"/>
        </pc:sldMkLst>
        <pc:spChg chg="mod">
          <ac:chgData name="Andrew Holmes" userId="eb9da5768798d098" providerId="LiveId" clId="{915FA068-133E-4122-AF89-2E2D2DFD9402}" dt="2023-10-24T18:35:48.426" v="2507" actId="122"/>
          <ac:spMkLst>
            <pc:docMk/>
            <pc:sldMk cId="1211285328" sldId="364"/>
            <ac:spMk id="2" creationId="{2D3A6564-5413-1B79-21F7-54CB9765AE3A}"/>
          </ac:spMkLst>
        </pc:spChg>
        <pc:spChg chg="mod">
          <ac:chgData name="Andrew Holmes" userId="eb9da5768798d098" providerId="LiveId" clId="{915FA068-133E-4122-AF89-2E2D2DFD9402}" dt="2023-10-24T06:22:18.571" v="1603" actId="20577"/>
          <ac:spMkLst>
            <pc:docMk/>
            <pc:sldMk cId="1211285328" sldId="364"/>
            <ac:spMk id="5" creationId="{6C8EEE99-1240-FD6F-357E-FB9069D92037}"/>
          </ac:spMkLst>
        </pc:spChg>
        <pc:spChg chg="add mod">
          <ac:chgData name="Andrew Holmes" userId="eb9da5768798d098" providerId="LiveId" clId="{915FA068-133E-4122-AF89-2E2D2DFD9402}" dt="2023-10-24T06:25:20.070" v="1814" actId="122"/>
          <ac:spMkLst>
            <pc:docMk/>
            <pc:sldMk cId="1211285328" sldId="364"/>
            <ac:spMk id="6" creationId="{A14B381D-E3A9-2018-927B-D7BA3742F6FF}"/>
          </ac:spMkLst>
        </pc:spChg>
        <pc:spChg chg="mod">
          <ac:chgData name="Andrew Holmes" userId="eb9da5768798d098" providerId="LiveId" clId="{915FA068-133E-4122-AF89-2E2D2DFD9402}" dt="2023-10-24T19:17:42.151" v="3143" actId="20577"/>
          <ac:spMkLst>
            <pc:docMk/>
            <pc:sldMk cId="1211285328" sldId="364"/>
            <ac:spMk id="7" creationId="{E6DA606A-6C81-C52E-C519-62A52BE69EA5}"/>
          </ac:spMkLst>
        </pc:spChg>
        <pc:picChg chg="add del mod">
          <ac:chgData name="Andrew Holmes" userId="eb9da5768798d098" providerId="LiveId" clId="{915FA068-133E-4122-AF89-2E2D2DFD9402}" dt="2023-10-24T05:49:29.424" v="521" actId="21"/>
          <ac:picMkLst>
            <pc:docMk/>
            <pc:sldMk cId="1211285328" sldId="364"/>
            <ac:picMk id="3" creationId="{339ACC2D-919C-E318-D32E-EE3E1DC7FF84}"/>
          </ac:picMkLst>
        </pc:picChg>
        <pc:picChg chg="add mod">
          <ac:chgData name="Andrew Holmes" userId="eb9da5768798d098" providerId="LiveId" clId="{915FA068-133E-4122-AF89-2E2D2DFD9402}" dt="2023-10-24T06:25:00.157" v="1763" actId="1076"/>
          <ac:picMkLst>
            <pc:docMk/>
            <pc:sldMk cId="1211285328" sldId="364"/>
            <ac:picMk id="3" creationId="{B1B3CB68-7CBC-3070-1104-7C4A79EB89FC}"/>
          </ac:picMkLst>
        </pc:picChg>
        <pc:picChg chg="add del mod">
          <ac:chgData name="Andrew Holmes" userId="eb9da5768798d098" providerId="LiveId" clId="{915FA068-133E-4122-AF89-2E2D2DFD9402}" dt="2023-10-24T06:24:09.633" v="1740" actId="21"/>
          <ac:picMkLst>
            <pc:docMk/>
            <pc:sldMk cId="1211285328" sldId="364"/>
            <ac:picMk id="4" creationId="{6983649B-2107-04CC-AA8D-0D7C53CA69BC}"/>
          </ac:picMkLst>
        </pc:picChg>
        <pc:picChg chg="del mod">
          <ac:chgData name="Andrew Holmes" userId="eb9da5768798d098" providerId="LiveId" clId="{915FA068-133E-4122-AF89-2E2D2DFD9402}" dt="2023-10-24T05:46:12.416" v="430" actId="478"/>
          <ac:picMkLst>
            <pc:docMk/>
            <pc:sldMk cId="1211285328" sldId="364"/>
            <ac:picMk id="6" creationId="{9A745B89-41C6-D0FB-D40D-0184B11B8E5E}"/>
          </ac:picMkLst>
        </pc:picChg>
        <pc:picChg chg="del">
          <ac:chgData name="Andrew Holmes" userId="eb9da5768798d098" providerId="LiveId" clId="{915FA068-133E-4122-AF89-2E2D2DFD9402}" dt="2023-10-24T05:46:12.044" v="429" actId="478"/>
          <ac:picMkLst>
            <pc:docMk/>
            <pc:sldMk cId="1211285328" sldId="364"/>
            <ac:picMk id="13" creationId="{8FF124C5-BA43-F765-D29B-B7A7DFF37F41}"/>
          </ac:picMkLst>
        </pc:picChg>
        <pc:picChg chg="del">
          <ac:chgData name="Andrew Holmes" userId="eb9da5768798d098" providerId="LiveId" clId="{915FA068-133E-4122-AF89-2E2D2DFD9402}" dt="2023-10-24T05:46:11.756" v="428" actId="478"/>
          <ac:picMkLst>
            <pc:docMk/>
            <pc:sldMk cId="1211285328" sldId="364"/>
            <ac:picMk id="15" creationId="{44A85BBF-0DCD-0E1B-6FF1-51634712EE12}"/>
          </ac:picMkLst>
        </pc:picChg>
        <pc:picChg chg="del">
          <ac:chgData name="Andrew Holmes" userId="eb9da5768798d098" providerId="LiveId" clId="{915FA068-133E-4122-AF89-2E2D2DFD9402}" dt="2023-10-24T05:46:11.504" v="427" actId="478"/>
          <ac:picMkLst>
            <pc:docMk/>
            <pc:sldMk cId="1211285328" sldId="364"/>
            <ac:picMk id="17" creationId="{24C0F3ED-6E86-AAC8-2815-39B76F010ECC}"/>
          </ac:picMkLst>
        </pc:picChg>
        <pc:picChg chg="del">
          <ac:chgData name="Andrew Holmes" userId="eb9da5768798d098" providerId="LiveId" clId="{915FA068-133E-4122-AF89-2E2D2DFD9402}" dt="2023-10-24T05:46:10.969" v="426" actId="478"/>
          <ac:picMkLst>
            <pc:docMk/>
            <pc:sldMk cId="1211285328" sldId="364"/>
            <ac:picMk id="19" creationId="{15BA0DEF-AB78-EE44-2580-09EB63847EA6}"/>
          </ac:picMkLst>
        </pc:picChg>
        <pc:picChg chg="del">
          <ac:chgData name="Andrew Holmes" userId="eb9da5768798d098" providerId="LiveId" clId="{915FA068-133E-4122-AF89-2E2D2DFD9402}" dt="2023-10-24T05:46:10.624" v="425" actId="478"/>
          <ac:picMkLst>
            <pc:docMk/>
            <pc:sldMk cId="1211285328" sldId="364"/>
            <ac:picMk id="21" creationId="{6A02B362-D7D8-3575-E571-DB4236DA90EE}"/>
          </ac:picMkLst>
        </pc:picChg>
        <pc:picChg chg="del mod">
          <ac:chgData name="Andrew Holmes" userId="eb9da5768798d098" providerId="LiveId" clId="{915FA068-133E-4122-AF89-2E2D2DFD9402}" dt="2023-10-24T05:46:10.373" v="424" actId="478"/>
          <ac:picMkLst>
            <pc:docMk/>
            <pc:sldMk cId="1211285328" sldId="364"/>
            <ac:picMk id="23" creationId="{3A0D1055-DA26-591E-6CEF-F6666672EAE2}"/>
          </ac:picMkLst>
        </pc:picChg>
        <pc:picChg chg="del">
          <ac:chgData name="Andrew Holmes" userId="eb9da5768798d098" providerId="LiveId" clId="{915FA068-133E-4122-AF89-2E2D2DFD9402}" dt="2023-10-24T05:46:09.882" v="423" actId="478"/>
          <ac:picMkLst>
            <pc:docMk/>
            <pc:sldMk cId="1211285328" sldId="364"/>
            <ac:picMk id="25" creationId="{2A572849-07EC-4C26-34EB-9D427DF7AA50}"/>
          </ac:picMkLst>
        </pc:picChg>
        <pc:picChg chg="del">
          <ac:chgData name="Andrew Holmes" userId="eb9da5768798d098" providerId="LiveId" clId="{915FA068-133E-4122-AF89-2E2D2DFD9402}" dt="2023-10-24T05:46:09.648" v="422" actId="478"/>
          <ac:picMkLst>
            <pc:docMk/>
            <pc:sldMk cId="1211285328" sldId="364"/>
            <ac:picMk id="27" creationId="{75166C3C-2E4F-C909-4C22-C92BB76C7660}"/>
          </ac:picMkLst>
        </pc:picChg>
        <pc:picChg chg="del">
          <ac:chgData name="Andrew Holmes" userId="eb9da5768798d098" providerId="LiveId" clId="{915FA068-133E-4122-AF89-2E2D2DFD9402}" dt="2023-10-24T05:46:08.230" v="421" actId="478"/>
          <ac:picMkLst>
            <pc:docMk/>
            <pc:sldMk cId="1211285328" sldId="364"/>
            <ac:picMk id="29" creationId="{C678D584-EF30-8083-04CB-39D96C4161A2}"/>
          </ac:picMkLst>
        </pc:picChg>
      </pc:sldChg>
      <pc:sldChg chg="addSp delSp modSp add mod ord">
        <pc:chgData name="Andrew Holmes" userId="eb9da5768798d098" providerId="LiveId" clId="{915FA068-133E-4122-AF89-2E2D2DFD9402}" dt="2023-10-24T19:17:34.498" v="3131" actId="20577"/>
        <pc:sldMkLst>
          <pc:docMk/>
          <pc:sldMk cId="1859094043" sldId="365"/>
        </pc:sldMkLst>
        <pc:spChg chg="mod">
          <ac:chgData name="Andrew Holmes" userId="eb9da5768798d098" providerId="LiveId" clId="{915FA068-133E-4122-AF89-2E2D2DFD9402}" dt="2023-10-24T06:28:55.194" v="1866" actId="20577"/>
          <ac:spMkLst>
            <pc:docMk/>
            <pc:sldMk cId="1859094043" sldId="365"/>
            <ac:spMk id="5" creationId="{6C8EEE99-1240-FD6F-357E-FB9069D92037}"/>
          </ac:spMkLst>
        </pc:spChg>
        <pc:spChg chg="mod">
          <ac:chgData name="Andrew Holmes" userId="eb9da5768798d098" providerId="LiveId" clId="{915FA068-133E-4122-AF89-2E2D2DFD9402}" dt="2023-10-24T19:17:34.498" v="3131" actId="20577"/>
          <ac:spMkLst>
            <pc:docMk/>
            <pc:sldMk cId="1859094043" sldId="365"/>
            <ac:spMk id="7" creationId="{E6DA606A-6C81-C52E-C519-62A52BE69EA5}"/>
          </ac:spMkLst>
        </pc:spChg>
        <pc:picChg chg="del mod">
          <ac:chgData name="Andrew Holmes" userId="eb9da5768798d098" providerId="LiveId" clId="{915FA068-133E-4122-AF89-2E2D2DFD9402}" dt="2023-10-24T05:46:29.228" v="441" actId="478"/>
          <ac:picMkLst>
            <pc:docMk/>
            <pc:sldMk cId="1859094043" sldId="365"/>
            <ac:picMk id="3" creationId="{339ACC2D-919C-E318-D32E-EE3E1DC7FF84}"/>
          </ac:picMkLst>
        </pc:picChg>
        <pc:picChg chg="del mod">
          <ac:chgData name="Andrew Holmes" userId="eb9da5768798d098" providerId="LiveId" clId="{915FA068-133E-4122-AF89-2E2D2DFD9402}" dt="2023-10-24T05:46:29.228" v="441" actId="478"/>
          <ac:picMkLst>
            <pc:docMk/>
            <pc:sldMk cId="1859094043" sldId="365"/>
            <ac:picMk id="4" creationId="{6983649B-2107-04CC-AA8D-0D7C53CA69BC}"/>
          </ac:picMkLst>
        </pc:picChg>
        <pc:picChg chg="add del mod">
          <ac:chgData name="Andrew Holmes" userId="eb9da5768798d098" providerId="LiveId" clId="{915FA068-133E-4122-AF89-2E2D2DFD9402}" dt="2023-10-24T06:28:50.244" v="1858" actId="21"/>
          <ac:picMkLst>
            <pc:docMk/>
            <pc:sldMk cId="1859094043" sldId="365"/>
            <ac:picMk id="6" creationId="{3DE420FD-F51A-CE07-D543-A9199471AC31}"/>
          </ac:picMkLst>
        </pc:picChg>
        <pc:picChg chg="add mod">
          <ac:chgData name="Andrew Holmes" userId="eb9da5768798d098" providerId="LiveId" clId="{915FA068-133E-4122-AF89-2E2D2DFD9402}" dt="2023-10-24T06:29:00.918" v="1868" actId="1076"/>
          <ac:picMkLst>
            <pc:docMk/>
            <pc:sldMk cId="1859094043" sldId="365"/>
            <ac:picMk id="8" creationId="{DC2A4F37-1E54-1250-76BE-0B589F9604C9}"/>
          </ac:picMkLst>
        </pc:picChg>
      </pc:sldChg>
      <pc:sldChg chg="addSp delSp modSp add mod ord modAnim">
        <pc:chgData name="Andrew Holmes" userId="eb9da5768798d098" providerId="LiveId" clId="{915FA068-133E-4122-AF89-2E2D2DFD9402}" dt="2023-10-24T05:48:05.189" v="486" actId="20577"/>
        <pc:sldMkLst>
          <pc:docMk/>
          <pc:sldMk cId="2174791312" sldId="366"/>
        </pc:sldMkLst>
        <pc:spChg chg="mod">
          <ac:chgData name="Andrew Holmes" userId="eb9da5768798d098" providerId="LiveId" clId="{915FA068-133E-4122-AF89-2E2D2DFD9402}" dt="2023-10-24T05:48:05.189" v="486" actId="20577"/>
          <ac:spMkLst>
            <pc:docMk/>
            <pc:sldMk cId="2174791312" sldId="366"/>
            <ac:spMk id="7" creationId="{E6DA606A-6C81-C52E-C519-62A52BE69EA5}"/>
          </ac:spMkLst>
        </pc:spChg>
        <pc:picChg chg="add mod">
          <ac:chgData name="Andrew Holmes" userId="eb9da5768798d098" providerId="LiveId" clId="{915FA068-133E-4122-AF89-2E2D2DFD9402}" dt="2023-10-24T05:47:34.564" v="472" actId="1076"/>
          <ac:picMkLst>
            <pc:docMk/>
            <pc:sldMk cId="2174791312" sldId="366"/>
            <ac:picMk id="3" creationId="{A3E2E102-68EE-F807-408C-5B50CE4A9C0B}"/>
          </ac:picMkLst>
        </pc:picChg>
        <pc:picChg chg="add del mod">
          <ac:chgData name="Andrew Holmes" userId="eb9da5768798d098" providerId="LiveId" clId="{915FA068-133E-4122-AF89-2E2D2DFD9402}" dt="2023-10-24T05:47:16.412" v="467" actId="21"/>
          <ac:picMkLst>
            <pc:docMk/>
            <pc:sldMk cId="2174791312" sldId="366"/>
            <ac:picMk id="4" creationId="{5E594267-0247-4265-D79F-C9ADE10C59A3}"/>
          </ac:picMkLst>
        </pc:picChg>
        <pc:picChg chg="del">
          <ac:chgData name="Andrew Holmes" userId="eb9da5768798d098" providerId="LiveId" clId="{915FA068-133E-4122-AF89-2E2D2DFD9402}" dt="2023-10-24T05:46:40.526" v="446" actId="478"/>
          <ac:picMkLst>
            <pc:docMk/>
            <pc:sldMk cId="2174791312" sldId="366"/>
            <ac:picMk id="6" creationId="{3DE420FD-F51A-CE07-D543-A9199471AC31}"/>
          </ac:picMkLst>
        </pc:picChg>
        <pc:picChg chg="del">
          <ac:chgData name="Andrew Holmes" userId="eb9da5768798d098" providerId="LiveId" clId="{915FA068-133E-4122-AF89-2E2D2DFD9402}" dt="2023-10-24T05:46:40.526" v="446" actId="478"/>
          <ac:picMkLst>
            <pc:docMk/>
            <pc:sldMk cId="2174791312" sldId="366"/>
            <ac:picMk id="8" creationId="{DC2A4F37-1E54-1250-76BE-0B589F9604C9}"/>
          </ac:picMkLst>
        </pc:picChg>
        <pc:picChg chg="add mod">
          <ac:chgData name="Andrew Holmes" userId="eb9da5768798d098" providerId="LiveId" clId="{915FA068-133E-4122-AF89-2E2D2DFD9402}" dt="2023-10-24T05:47:45.799" v="474" actId="1076"/>
          <ac:picMkLst>
            <pc:docMk/>
            <pc:sldMk cId="2174791312" sldId="366"/>
            <ac:picMk id="9" creationId="{535387D5-013E-A51A-3078-646B3E9C36FD}"/>
          </ac:picMkLst>
        </pc:picChg>
      </pc:sldChg>
      <pc:sldChg chg="addSp modSp new mod modAnim">
        <pc:chgData name="Andrew Holmes" userId="eb9da5768798d098" providerId="LiveId" clId="{915FA068-133E-4122-AF89-2E2D2DFD9402}" dt="2023-10-24T06:18:58.223" v="1581"/>
        <pc:sldMkLst>
          <pc:docMk/>
          <pc:sldMk cId="110927343" sldId="367"/>
        </pc:sldMkLst>
        <pc:spChg chg="mod">
          <ac:chgData name="Andrew Holmes" userId="eb9da5768798d098" providerId="LiveId" clId="{915FA068-133E-4122-AF89-2E2D2DFD9402}" dt="2023-10-24T06:17:50.309" v="1494" actId="14100"/>
          <ac:spMkLst>
            <pc:docMk/>
            <pc:sldMk cId="110927343" sldId="367"/>
            <ac:spMk id="2" creationId="{30537A09-9228-B95F-1CCB-A562A87E8894}"/>
          </ac:spMkLst>
        </pc:spChg>
        <pc:spChg chg="mod">
          <ac:chgData name="Andrew Holmes" userId="eb9da5768798d098" providerId="LiveId" clId="{915FA068-133E-4122-AF89-2E2D2DFD9402}" dt="2023-10-24T05:48:14.302" v="505" actId="20577"/>
          <ac:spMkLst>
            <pc:docMk/>
            <pc:sldMk cId="110927343" sldId="367"/>
            <ac:spMk id="3" creationId="{EFB57C49-4709-3F35-2DA4-7E36B1996E42}"/>
          </ac:spMkLst>
        </pc:spChg>
        <pc:spChg chg="mod">
          <ac:chgData name="Andrew Holmes" userId="eb9da5768798d098" providerId="LiveId" clId="{915FA068-133E-4122-AF89-2E2D2DFD9402}" dt="2023-10-24T05:50:40.847" v="769" actId="20577"/>
          <ac:spMkLst>
            <pc:docMk/>
            <pc:sldMk cId="110927343" sldId="367"/>
            <ac:spMk id="4" creationId="{0562BA0C-EFD1-3D5C-9199-11EEC8D40B06}"/>
          </ac:spMkLst>
        </pc:spChg>
        <pc:spChg chg="add mod">
          <ac:chgData name="Andrew Holmes" userId="eb9da5768798d098" providerId="LiveId" clId="{915FA068-133E-4122-AF89-2E2D2DFD9402}" dt="2023-10-24T06:17:33.059" v="1468" actId="1038"/>
          <ac:spMkLst>
            <pc:docMk/>
            <pc:sldMk cId="110927343" sldId="367"/>
            <ac:spMk id="6" creationId="{C237B23F-B77D-184C-B2FF-7CC8F5DB92E6}"/>
          </ac:spMkLst>
        </pc:spChg>
        <pc:spChg chg="add mod">
          <ac:chgData name="Andrew Holmes" userId="eb9da5768798d098" providerId="LiveId" clId="{915FA068-133E-4122-AF89-2E2D2DFD9402}" dt="2023-10-24T06:17:33.059" v="1468" actId="1038"/>
          <ac:spMkLst>
            <pc:docMk/>
            <pc:sldMk cId="110927343" sldId="367"/>
            <ac:spMk id="7" creationId="{3B0EA1C5-70DC-2DF2-415C-84105DEBDE81}"/>
          </ac:spMkLst>
        </pc:spChg>
        <pc:spChg chg="add mod">
          <ac:chgData name="Andrew Holmes" userId="eb9da5768798d098" providerId="LiveId" clId="{915FA068-133E-4122-AF89-2E2D2DFD9402}" dt="2023-10-24T06:18:03.531" v="1526" actId="14100"/>
          <ac:spMkLst>
            <pc:docMk/>
            <pc:sldMk cId="110927343" sldId="367"/>
            <ac:spMk id="8" creationId="{2AA9467B-002E-4124-B39D-90F9AB1477D1}"/>
          </ac:spMkLst>
        </pc:spChg>
        <pc:spChg chg="add mod">
          <ac:chgData name="Andrew Holmes" userId="eb9da5768798d098" providerId="LiveId" clId="{915FA068-133E-4122-AF89-2E2D2DFD9402}" dt="2023-10-24T06:18:21.096" v="1534" actId="207"/>
          <ac:spMkLst>
            <pc:docMk/>
            <pc:sldMk cId="110927343" sldId="367"/>
            <ac:spMk id="9" creationId="{24DDAA94-6C47-89E3-64DF-323B03FA1B1C}"/>
          </ac:spMkLst>
        </pc:spChg>
        <pc:spChg chg="add mod">
          <ac:chgData name="Andrew Holmes" userId="eb9da5768798d098" providerId="LiveId" clId="{915FA068-133E-4122-AF89-2E2D2DFD9402}" dt="2023-10-24T06:18:49.153" v="1578" actId="113"/>
          <ac:spMkLst>
            <pc:docMk/>
            <pc:sldMk cId="110927343" sldId="367"/>
            <ac:spMk id="10" creationId="{11CBE12F-0814-251C-691F-05C6B99D3A03}"/>
          </ac:spMkLst>
        </pc:spChg>
        <pc:picChg chg="add mod">
          <ac:chgData name="Andrew Holmes" userId="eb9da5768798d098" providerId="LiveId" clId="{915FA068-133E-4122-AF89-2E2D2DFD9402}" dt="2023-10-24T06:18:12.084" v="1530" actId="1076"/>
          <ac:picMkLst>
            <pc:docMk/>
            <pc:sldMk cId="110927343" sldId="367"/>
            <ac:picMk id="5" creationId="{4960FC4B-70FF-A5F6-572F-FECB4A4FE35F}"/>
          </ac:picMkLst>
        </pc:picChg>
      </pc:sldChg>
      <pc:sldChg chg="addSp delSp modSp add mod modTransition">
        <pc:chgData name="Andrew Holmes" userId="eb9da5768798d098" providerId="LiveId" clId="{915FA068-133E-4122-AF89-2E2D2DFD9402}" dt="2023-10-24T19:05:07.936" v="2757"/>
        <pc:sldMkLst>
          <pc:docMk/>
          <pc:sldMk cId="3827892010" sldId="368"/>
        </pc:sldMkLst>
        <pc:spChg chg="mod">
          <ac:chgData name="Andrew Holmes" userId="eb9da5768798d098" providerId="LiveId" clId="{915FA068-133E-4122-AF89-2E2D2DFD9402}" dt="2023-10-24T05:50:27.329" v="756" actId="14100"/>
          <ac:spMkLst>
            <pc:docMk/>
            <pc:sldMk cId="3827892010" sldId="368"/>
            <ac:spMk id="2" creationId="{30537A09-9228-B95F-1CCB-A562A87E8894}"/>
          </ac:spMkLst>
        </pc:spChg>
        <pc:spChg chg="mod">
          <ac:chgData name="Andrew Holmes" userId="eb9da5768798d098" providerId="LiveId" clId="{915FA068-133E-4122-AF89-2E2D2DFD9402}" dt="2023-10-24T05:49:40.281" v="532" actId="20577"/>
          <ac:spMkLst>
            <pc:docMk/>
            <pc:sldMk cId="3827892010" sldId="368"/>
            <ac:spMk id="3" creationId="{EFB57C49-4709-3F35-2DA4-7E36B1996E42}"/>
          </ac:spMkLst>
        </pc:spChg>
        <pc:spChg chg="mod">
          <ac:chgData name="Andrew Holmes" userId="eb9da5768798d098" providerId="LiveId" clId="{915FA068-133E-4122-AF89-2E2D2DFD9402}" dt="2023-10-24T05:50:33.566" v="763" actId="20577"/>
          <ac:spMkLst>
            <pc:docMk/>
            <pc:sldMk cId="3827892010" sldId="368"/>
            <ac:spMk id="4" creationId="{0562BA0C-EFD1-3D5C-9199-11EEC8D40B06}"/>
          </ac:spMkLst>
        </pc:spChg>
        <pc:spChg chg="del">
          <ac:chgData name="Andrew Holmes" userId="eb9da5768798d098" providerId="LiveId" clId="{915FA068-133E-4122-AF89-2E2D2DFD9402}" dt="2023-10-24T05:49:33.557" v="523" actId="478"/>
          <ac:spMkLst>
            <pc:docMk/>
            <pc:sldMk cId="3827892010" sldId="368"/>
            <ac:spMk id="6" creationId="{C237B23F-B77D-184C-B2FF-7CC8F5DB92E6}"/>
          </ac:spMkLst>
        </pc:spChg>
        <pc:spChg chg="del">
          <ac:chgData name="Andrew Holmes" userId="eb9da5768798d098" providerId="LiveId" clId="{915FA068-133E-4122-AF89-2E2D2DFD9402}" dt="2023-10-24T05:49:33.557" v="523" actId="478"/>
          <ac:spMkLst>
            <pc:docMk/>
            <pc:sldMk cId="3827892010" sldId="368"/>
            <ac:spMk id="7" creationId="{3B0EA1C5-70DC-2DF2-415C-84105DEBDE81}"/>
          </ac:spMkLst>
        </pc:spChg>
        <pc:picChg chg="del">
          <ac:chgData name="Andrew Holmes" userId="eb9da5768798d098" providerId="LiveId" clId="{915FA068-133E-4122-AF89-2E2D2DFD9402}" dt="2023-10-24T05:49:33.557" v="523" actId="478"/>
          <ac:picMkLst>
            <pc:docMk/>
            <pc:sldMk cId="3827892010" sldId="368"/>
            <ac:picMk id="5" creationId="{4960FC4B-70FF-A5F6-572F-FECB4A4FE35F}"/>
          </ac:picMkLst>
        </pc:picChg>
        <pc:picChg chg="add mod">
          <ac:chgData name="Andrew Holmes" userId="eb9da5768798d098" providerId="LiveId" clId="{915FA068-133E-4122-AF89-2E2D2DFD9402}" dt="2023-10-24T05:50:29.271" v="757" actId="1076"/>
          <ac:picMkLst>
            <pc:docMk/>
            <pc:sldMk cId="3827892010" sldId="368"/>
            <ac:picMk id="8" creationId="{6E6D6683-CE22-6653-44A5-6E646E202A5A}"/>
          </ac:picMkLst>
        </pc:picChg>
      </pc:sldChg>
      <pc:sldChg chg="addSp delSp modSp add mod modAnim">
        <pc:chgData name="Andrew Holmes" userId="eb9da5768798d098" providerId="LiveId" clId="{915FA068-133E-4122-AF89-2E2D2DFD9402}" dt="2023-10-24T06:05:23.740" v="1183" actId="20577"/>
        <pc:sldMkLst>
          <pc:docMk/>
          <pc:sldMk cId="3907845533" sldId="369"/>
        </pc:sldMkLst>
        <pc:spChg chg="del">
          <ac:chgData name="Andrew Holmes" userId="eb9da5768798d098" providerId="LiveId" clId="{915FA068-133E-4122-AF89-2E2D2DFD9402}" dt="2023-10-24T05:50:51.657" v="771" actId="478"/>
          <ac:spMkLst>
            <pc:docMk/>
            <pc:sldMk cId="3907845533" sldId="369"/>
            <ac:spMk id="2" creationId="{30537A09-9228-B95F-1CCB-A562A87E8894}"/>
          </ac:spMkLst>
        </pc:spChg>
        <pc:spChg chg="mod">
          <ac:chgData name="Andrew Holmes" userId="eb9da5768798d098" providerId="LiveId" clId="{915FA068-133E-4122-AF89-2E2D2DFD9402}" dt="2023-10-24T06:05:23.740" v="1183" actId="20577"/>
          <ac:spMkLst>
            <pc:docMk/>
            <pc:sldMk cId="3907845533" sldId="369"/>
            <ac:spMk id="3" creationId="{EFB57C49-4709-3F35-2DA4-7E36B1996E42}"/>
          </ac:spMkLst>
        </pc:spChg>
        <pc:spChg chg="add del mod">
          <ac:chgData name="Andrew Holmes" userId="eb9da5768798d098" providerId="LiveId" clId="{915FA068-133E-4122-AF89-2E2D2DFD9402}" dt="2023-10-24T05:52:15.897" v="817" actId="478"/>
          <ac:spMkLst>
            <pc:docMk/>
            <pc:sldMk cId="3907845533" sldId="369"/>
            <ac:spMk id="6" creationId="{AB2B1D8F-267C-9CA9-B7F5-58DC83F45A6A}"/>
          </ac:spMkLst>
        </pc:spChg>
        <pc:spChg chg="add mod">
          <ac:chgData name="Andrew Holmes" userId="eb9da5768798d098" providerId="LiveId" clId="{915FA068-133E-4122-AF89-2E2D2DFD9402}" dt="2023-10-24T05:57:04.377" v="885" actId="14100"/>
          <ac:spMkLst>
            <pc:docMk/>
            <pc:sldMk cId="3907845533" sldId="369"/>
            <ac:spMk id="9" creationId="{858209AE-6144-196A-8A59-382FDD9C79A1}"/>
          </ac:spMkLst>
        </pc:spChg>
        <pc:spChg chg="add mod">
          <ac:chgData name="Andrew Holmes" userId="eb9da5768798d098" providerId="LiveId" clId="{915FA068-133E-4122-AF89-2E2D2DFD9402}" dt="2023-10-24T05:53:52.224" v="831" actId="207"/>
          <ac:spMkLst>
            <pc:docMk/>
            <pc:sldMk cId="3907845533" sldId="369"/>
            <ac:spMk id="14" creationId="{1D787E19-98F7-BF8A-5DB7-1264CB8F4CF4}"/>
          </ac:spMkLst>
        </pc:spChg>
        <pc:spChg chg="add mod">
          <ac:chgData name="Andrew Holmes" userId="eb9da5768798d098" providerId="LiveId" clId="{915FA068-133E-4122-AF89-2E2D2DFD9402}" dt="2023-10-24T05:54:56.680" v="845" actId="1076"/>
          <ac:spMkLst>
            <pc:docMk/>
            <pc:sldMk cId="3907845533" sldId="369"/>
            <ac:spMk id="15" creationId="{7E0D1F09-6627-470E-40BD-8F54443ACD6A}"/>
          </ac:spMkLst>
        </pc:spChg>
        <pc:spChg chg="add mod">
          <ac:chgData name="Andrew Holmes" userId="eb9da5768798d098" providerId="LiveId" clId="{915FA068-133E-4122-AF89-2E2D2DFD9402}" dt="2023-10-24T05:55:32.888" v="849" actId="207"/>
          <ac:spMkLst>
            <pc:docMk/>
            <pc:sldMk cId="3907845533" sldId="369"/>
            <ac:spMk id="16" creationId="{407328C8-CA18-3E5E-76B9-625038635845}"/>
          </ac:spMkLst>
        </pc:spChg>
        <pc:spChg chg="add mod">
          <ac:chgData name="Andrew Holmes" userId="eb9da5768798d098" providerId="LiveId" clId="{915FA068-133E-4122-AF89-2E2D2DFD9402}" dt="2023-10-24T05:55:41.530" v="852" actId="207"/>
          <ac:spMkLst>
            <pc:docMk/>
            <pc:sldMk cId="3907845533" sldId="369"/>
            <ac:spMk id="17" creationId="{82C82FFA-EE8E-2BBA-7D1D-DEB3C5E76879}"/>
          </ac:spMkLst>
        </pc:spChg>
        <pc:spChg chg="add mod">
          <ac:chgData name="Andrew Holmes" userId="eb9da5768798d098" providerId="LiveId" clId="{915FA068-133E-4122-AF89-2E2D2DFD9402}" dt="2023-10-24T05:57:23.199" v="940" actId="14100"/>
          <ac:spMkLst>
            <pc:docMk/>
            <pc:sldMk cId="3907845533" sldId="369"/>
            <ac:spMk id="18" creationId="{6AE5D044-B8A9-C1FD-BE73-672F2E3509C7}"/>
          </ac:spMkLst>
        </pc:spChg>
        <pc:spChg chg="add mod">
          <ac:chgData name="Andrew Holmes" userId="eb9da5768798d098" providerId="LiveId" clId="{915FA068-133E-4122-AF89-2E2D2DFD9402}" dt="2023-10-24T05:57:35.165" v="943" actId="20577"/>
          <ac:spMkLst>
            <pc:docMk/>
            <pc:sldMk cId="3907845533" sldId="369"/>
            <ac:spMk id="19" creationId="{1D669EBD-97F2-22D7-9603-DFDA97D54482}"/>
          </ac:spMkLst>
        </pc:spChg>
        <pc:picChg chg="del">
          <ac:chgData name="Andrew Holmes" userId="eb9da5768798d098" providerId="LiveId" clId="{915FA068-133E-4122-AF89-2E2D2DFD9402}" dt="2023-10-24T05:50:51.657" v="771" actId="478"/>
          <ac:picMkLst>
            <pc:docMk/>
            <pc:sldMk cId="3907845533" sldId="369"/>
            <ac:picMk id="8" creationId="{6E6D6683-CE22-6653-44A5-6E646E202A5A}"/>
          </ac:picMkLst>
        </pc:picChg>
        <pc:picChg chg="add del mod">
          <ac:chgData name="Andrew Holmes" userId="eb9da5768798d098" providerId="LiveId" clId="{915FA068-133E-4122-AF89-2E2D2DFD9402}" dt="2023-10-24T05:52:57.397" v="822" actId="478"/>
          <ac:picMkLst>
            <pc:docMk/>
            <pc:sldMk cId="3907845533" sldId="369"/>
            <ac:picMk id="11" creationId="{6E8C1962-33CB-E4F0-DD0A-00BDB8594017}"/>
          </ac:picMkLst>
        </pc:picChg>
        <pc:picChg chg="add mod">
          <ac:chgData name="Andrew Holmes" userId="eb9da5768798d098" providerId="LiveId" clId="{915FA068-133E-4122-AF89-2E2D2DFD9402}" dt="2023-10-24T05:53:44.451" v="829" actId="1076"/>
          <ac:picMkLst>
            <pc:docMk/>
            <pc:sldMk cId="3907845533" sldId="369"/>
            <ac:picMk id="13" creationId="{90305833-351F-1F94-7D27-B438D658C807}"/>
          </ac:picMkLst>
        </pc:picChg>
        <pc:picChg chg="add mod">
          <ac:chgData name="Andrew Holmes" userId="eb9da5768798d098" providerId="LiveId" clId="{915FA068-133E-4122-AF89-2E2D2DFD9402}" dt="2023-10-24T05:56:57.132" v="881" actId="1076"/>
          <ac:picMkLst>
            <pc:docMk/>
            <pc:sldMk cId="3907845533" sldId="369"/>
            <ac:picMk id="2050" creationId="{F6A6F66C-AEE9-5C6A-C109-1A1DDF4287C6}"/>
          </ac:picMkLst>
        </pc:picChg>
      </pc:sldChg>
      <pc:sldChg chg="addSp delSp modSp add mod delAnim modAnim">
        <pc:chgData name="Andrew Holmes" userId="eb9da5768798d098" providerId="LiveId" clId="{915FA068-133E-4122-AF89-2E2D2DFD9402}" dt="2023-10-24T06:07:07.692" v="1247" actId="207"/>
        <pc:sldMkLst>
          <pc:docMk/>
          <pc:sldMk cId="3142417685" sldId="370"/>
        </pc:sldMkLst>
        <pc:spChg chg="mod">
          <ac:chgData name="Andrew Holmes" userId="eb9da5768798d098" providerId="LiveId" clId="{915FA068-133E-4122-AF89-2E2D2DFD9402}" dt="2023-10-24T06:05:17.983" v="1174" actId="20577"/>
          <ac:spMkLst>
            <pc:docMk/>
            <pc:sldMk cId="3142417685" sldId="370"/>
            <ac:spMk id="3" creationId="{EFB57C49-4709-3F35-2DA4-7E36B1996E42}"/>
          </ac:spMkLst>
        </pc:spChg>
        <pc:spChg chg="add del mod">
          <ac:chgData name="Andrew Holmes" userId="eb9da5768798d098" providerId="LiveId" clId="{915FA068-133E-4122-AF89-2E2D2DFD9402}" dt="2023-10-24T05:58:22.600" v="954"/>
          <ac:spMkLst>
            <pc:docMk/>
            <pc:sldMk cId="3142417685" sldId="370"/>
            <ac:spMk id="5" creationId="{F82557FA-EFE2-9D27-176E-0CBBD89F5594}"/>
          </ac:spMkLst>
        </pc:spChg>
        <pc:spChg chg="add del mod">
          <ac:chgData name="Andrew Holmes" userId="eb9da5768798d098" providerId="LiveId" clId="{915FA068-133E-4122-AF89-2E2D2DFD9402}" dt="2023-10-24T05:58:33.505" v="966" actId="478"/>
          <ac:spMkLst>
            <pc:docMk/>
            <pc:sldMk cId="3142417685" sldId="370"/>
            <ac:spMk id="6" creationId="{402E56C3-5C09-B7EA-B79F-C009D21B6E4B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7" creationId="{8AF7424B-0A62-DCE8-557C-39D606ECF594}"/>
          </ac:spMkLst>
        </pc:spChg>
        <pc:spChg chg="del">
          <ac:chgData name="Andrew Holmes" userId="eb9da5768798d098" providerId="LiveId" clId="{915FA068-133E-4122-AF89-2E2D2DFD9402}" dt="2023-10-24T05:58:13.604" v="953" actId="478"/>
          <ac:spMkLst>
            <pc:docMk/>
            <pc:sldMk cId="3142417685" sldId="370"/>
            <ac:spMk id="9" creationId="{858209AE-6144-196A-8A59-382FDD9C79A1}"/>
          </ac:spMkLst>
        </pc:spChg>
        <pc:spChg chg="add del mod">
          <ac:chgData name="Andrew Holmes" userId="eb9da5768798d098" providerId="LiveId" clId="{915FA068-133E-4122-AF89-2E2D2DFD9402}" dt="2023-10-24T05:58:38.166" v="967" actId="478"/>
          <ac:spMkLst>
            <pc:docMk/>
            <pc:sldMk cId="3142417685" sldId="370"/>
            <ac:spMk id="10" creationId="{CDAA2A58-B157-F0AC-19F6-6E5C28C7B220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12" creationId="{38D794C4-1673-F857-9701-25908D69544F}"/>
          </ac:spMkLst>
        </pc:spChg>
        <pc:spChg chg="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14" creationId="{1D787E19-98F7-BF8A-5DB7-1264CB8F4CF4}"/>
          </ac:spMkLst>
        </pc:spChg>
        <pc:spChg chg="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15" creationId="{7E0D1F09-6627-470E-40BD-8F54443ACD6A}"/>
          </ac:spMkLst>
        </pc:spChg>
        <pc:spChg chg="del">
          <ac:chgData name="Andrew Holmes" userId="eb9da5768798d098" providerId="LiveId" clId="{915FA068-133E-4122-AF89-2E2D2DFD9402}" dt="2023-10-24T05:58:13.604" v="953" actId="478"/>
          <ac:spMkLst>
            <pc:docMk/>
            <pc:sldMk cId="3142417685" sldId="370"/>
            <ac:spMk id="16" creationId="{407328C8-CA18-3E5E-76B9-625038635845}"/>
          </ac:spMkLst>
        </pc:spChg>
        <pc:spChg chg="del">
          <ac:chgData name="Andrew Holmes" userId="eb9da5768798d098" providerId="LiveId" clId="{915FA068-133E-4122-AF89-2E2D2DFD9402}" dt="2023-10-24T05:58:13.604" v="953" actId="478"/>
          <ac:spMkLst>
            <pc:docMk/>
            <pc:sldMk cId="3142417685" sldId="370"/>
            <ac:spMk id="17" creationId="{82C82FFA-EE8E-2BBA-7D1D-DEB3C5E76879}"/>
          </ac:spMkLst>
        </pc:spChg>
        <pc:spChg chg="del">
          <ac:chgData name="Andrew Holmes" userId="eb9da5768798d098" providerId="LiveId" clId="{915FA068-133E-4122-AF89-2E2D2DFD9402}" dt="2023-10-24T05:58:13.604" v="953" actId="478"/>
          <ac:spMkLst>
            <pc:docMk/>
            <pc:sldMk cId="3142417685" sldId="370"/>
            <ac:spMk id="18" creationId="{6AE5D044-B8A9-C1FD-BE73-672F2E3509C7}"/>
          </ac:spMkLst>
        </pc:spChg>
        <pc:spChg chg="del">
          <ac:chgData name="Andrew Holmes" userId="eb9da5768798d098" providerId="LiveId" clId="{915FA068-133E-4122-AF89-2E2D2DFD9402}" dt="2023-10-24T05:58:13.604" v="953" actId="478"/>
          <ac:spMkLst>
            <pc:docMk/>
            <pc:sldMk cId="3142417685" sldId="370"/>
            <ac:spMk id="19" creationId="{1D669EBD-97F2-22D7-9603-DFDA97D54482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20" creationId="{C00C5AB9-4646-3EFF-A724-5000886852AE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21" creationId="{83F4CE8E-50AD-D584-7565-B63EF352EB36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22" creationId="{66209A22-F077-74B1-E0CB-223F318A8B5D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23" creationId="{F2ED3B0E-33D0-9AC2-C752-3C1F8F987210}"/>
          </ac:spMkLst>
        </pc:spChg>
        <pc:spChg chg="add mod">
          <ac:chgData name="Andrew Holmes" userId="eb9da5768798d098" providerId="LiveId" clId="{915FA068-133E-4122-AF89-2E2D2DFD9402}" dt="2023-10-24T06:01:51.982" v="1103" actId="1076"/>
          <ac:spMkLst>
            <pc:docMk/>
            <pc:sldMk cId="3142417685" sldId="370"/>
            <ac:spMk id="24" creationId="{97008B15-1F7A-8802-FB26-DD727ED74D26}"/>
          </ac:spMkLst>
        </pc:spChg>
        <pc:spChg chg="add mod">
          <ac:chgData name="Andrew Holmes" userId="eb9da5768798d098" providerId="LiveId" clId="{915FA068-133E-4122-AF89-2E2D2DFD9402}" dt="2023-10-24T06:07:07.692" v="1247" actId="207"/>
          <ac:spMkLst>
            <pc:docMk/>
            <pc:sldMk cId="3142417685" sldId="370"/>
            <ac:spMk id="25" creationId="{E8846A33-C004-D21E-2926-852BC573BD2D}"/>
          </ac:spMkLst>
        </pc:spChg>
        <pc:spChg chg="add mod">
          <ac:chgData name="Andrew Holmes" userId="eb9da5768798d098" providerId="LiveId" clId="{915FA068-133E-4122-AF89-2E2D2DFD9402}" dt="2023-10-24T06:02:44.352" v="1114" actId="1582"/>
          <ac:spMkLst>
            <pc:docMk/>
            <pc:sldMk cId="3142417685" sldId="370"/>
            <ac:spMk id="26" creationId="{D0F095F9-522C-CA22-B7C6-4BF9A45A6CF6}"/>
          </ac:spMkLst>
        </pc:spChg>
        <pc:spChg chg="add mod">
          <ac:chgData name="Andrew Holmes" userId="eb9da5768798d098" providerId="LiveId" clId="{915FA068-133E-4122-AF89-2E2D2DFD9402}" dt="2023-10-24T06:03:03.155" v="1135" actId="1076"/>
          <ac:spMkLst>
            <pc:docMk/>
            <pc:sldMk cId="3142417685" sldId="370"/>
            <ac:spMk id="27" creationId="{067CCEF0-CFCA-742B-531F-C54CE8F24C40}"/>
          </ac:spMkLst>
        </pc:spChg>
        <pc:spChg chg="add mod">
          <ac:chgData name="Andrew Holmes" userId="eb9da5768798d098" providerId="LiveId" clId="{915FA068-133E-4122-AF89-2E2D2DFD9402}" dt="2023-10-24T06:04:56.287" v="1154" actId="1076"/>
          <ac:spMkLst>
            <pc:docMk/>
            <pc:sldMk cId="3142417685" sldId="370"/>
            <ac:spMk id="28" creationId="{902F4833-1F23-8A67-436D-66C986DC81AC}"/>
          </ac:spMkLst>
        </pc:spChg>
        <pc:spChg chg="add mod">
          <ac:chgData name="Andrew Holmes" userId="eb9da5768798d098" providerId="LiveId" clId="{915FA068-133E-4122-AF89-2E2D2DFD9402}" dt="2023-10-24T06:05:08.691" v="1163" actId="20577"/>
          <ac:spMkLst>
            <pc:docMk/>
            <pc:sldMk cId="3142417685" sldId="370"/>
            <ac:spMk id="29" creationId="{2B0A617C-378B-0A84-DE9B-A979544AE07E}"/>
          </ac:spMkLst>
        </pc:spChg>
        <pc:picChg chg="add mod">
          <ac:chgData name="Andrew Holmes" userId="eb9da5768798d098" providerId="LiveId" clId="{915FA068-133E-4122-AF89-2E2D2DFD9402}" dt="2023-10-24T06:01:51.982" v="1103" actId="1076"/>
          <ac:picMkLst>
            <pc:docMk/>
            <pc:sldMk cId="3142417685" sldId="370"/>
            <ac:picMk id="11" creationId="{556B4C07-FF6F-B988-3CD8-43AAD0E5500F}"/>
          </ac:picMkLst>
        </pc:picChg>
        <pc:picChg chg="del">
          <ac:chgData name="Andrew Holmes" userId="eb9da5768798d098" providerId="LiveId" clId="{915FA068-133E-4122-AF89-2E2D2DFD9402}" dt="2023-10-24T05:57:59.755" v="947" actId="478"/>
          <ac:picMkLst>
            <pc:docMk/>
            <pc:sldMk cId="3142417685" sldId="370"/>
            <ac:picMk id="13" creationId="{90305833-351F-1F94-7D27-B438D658C807}"/>
          </ac:picMkLst>
        </pc:picChg>
        <pc:picChg chg="mod">
          <ac:chgData name="Andrew Holmes" userId="eb9da5768798d098" providerId="LiveId" clId="{915FA068-133E-4122-AF89-2E2D2DFD9402}" dt="2023-10-24T06:01:51.982" v="1103" actId="1076"/>
          <ac:picMkLst>
            <pc:docMk/>
            <pc:sldMk cId="3142417685" sldId="370"/>
            <ac:picMk id="2050" creationId="{F6A6F66C-AEE9-5C6A-C109-1A1DDF4287C6}"/>
          </ac:picMkLst>
        </pc:picChg>
      </pc:sldChg>
      <pc:sldChg chg="addSp delSp modSp add mod delAnim modAnim">
        <pc:chgData name="Andrew Holmes" userId="eb9da5768798d098" providerId="LiveId" clId="{915FA068-133E-4122-AF89-2E2D2DFD9402}" dt="2023-10-24T06:10:47.056" v="1339"/>
        <pc:sldMkLst>
          <pc:docMk/>
          <pc:sldMk cId="2446279499" sldId="371"/>
        </pc:sldMkLst>
        <pc:spChg chg="add del mod">
          <ac:chgData name="Andrew Holmes" userId="eb9da5768798d098" providerId="LiveId" clId="{915FA068-133E-4122-AF89-2E2D2DFD9402}" dt="2023-10-24T06:06:01.940" v="1229" actId="478"/>
          <ac:spMkLst>
            <pc:docMk/>
            <pc:sldMk cId="2446279499" sldId="371"/>
            <ac:spMk id="2" creationId="{5BBCB9A0-2B1D-F7F1-4847-512092D25DE1}"/>
          </ac:spMkLst>
        </pc:spChg>
        <pc:spChg chg="mod">
          <ac:chgData name="Andrew Holmes" userId="eb9da5768798d098" providerId="LiveId" clId="{915FA068-133E-4122-AF89-2E2D2DFD9402}" dt="2023-10-24T06:05:49.922" v="1226" actId="20577"/>
          <ac:spMkLst>
            <pc:docMk/>
            <pc:sldMk cId="2446279499" sldId="371"/>
            <ac:spMk id="3" creationId="{EFB57C49-4709-3F35-2DA4-7E36B1996E42}"/>
          </ac:spMkLst>
        </pc:spChg>
        <pc:spChg chg="add del mod">
          <ac:chgData name="Andrew Holmes" userId="eb9da5768798d098" providerId="LiveId" clId="{915FA068-133E-4122-AF89-2E2D2DFD9402}" dt="2023-10-24T06:08:54.138" v="1292" actId="478"/>
          <ac:spMkLst>
            <pc:docMk/>
            <pc:sldMk cId="2446279499" sldId="371"/>
            <ac:spMk id="6" creationId="{0E76B6AD-C775-D3D9-E1E6-C928988E0958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7" creationId="{8AF7424B-0A62-DCE8-557C-39D606ECF594}"/>
          </ac:spMkLst>
        </pc:spChg>
        <pc:spChg chg="add del mod">
          <ac:chgData name="Andrew Holmes" userId="eb9da5768798d098" providerId="LiveId" clId="{915FA068-133E-4122-AF89-2E2D2DFD9402}" dt="2023-10-24T06:09:00.087" v="1296" actId="478"/>
          <ac:spMkLst>
            <pc:docMk/>
            <pc:sldMk cId="2446279499" sldId="371"/>
            <ac:spMk id="8" creationId="{76ABFD51-2C9B-2051-866B-640D970FA576}"/>
          </ac:spMkLst>
        </pc:spChg>
        <pc:spChg chg="add mod">
          <ac:chgData name="Andrew Holmes" userId="eb9da5768798d098" providerId="LiveId" clId="{915FA068-133E-4122-AF89-2E2D2DFD9402}" dt="2023-10-24T06:09:41.788" v="1314" actId="1076"/>
          <ac:spMkLst>
            <pc:docMk/>
            <pc:sldMk cId="2446279499" sldId="371"/>
            <ac:spMk id="9" creationId="{38D583C4-C0CE-D828-B30E-F061B0E92EFE}"/>
          </ac:spMkLst>
        </pc:spChg>
        <pc:spChg chg="add del mod">
          <ac:chgData name="Andrew Holmes" userId="eb9da5768798d098" providerId="LiveId" clId="{915FA068-133E-4122-AF89-2E2D2DFD9402}" dt="2023-10-24T06:09:47.535" v="1315" actId="478"/>
          <ac:spMkLst>
            <pc:docMk/>
            <pc:sldMk cId="2446279499" sldId="371"/>
            <ac:spMk id="10" creationId="{7EE124AE-11CE-2FEE-2284-ACD94F1FDDE8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12" creationId="{38D794C4-1673-F857-9701-25908D69544F}"/>
          </ac:spMkLst>
        </pc:spChg>
        <pc:spChg chg="add del mod">
          <ac:chgData name="Andrew Holmes" userId="eb9da5768798d098" providerId="LiveId" clId="{915FA068-133E-4122-AF89-2E2D2DFD9402}" dt="2023-10-24T06:08:47.450" v="1289" actId="478"/>
          <ac:spMkLst>
            <pc:docMk/>
            <pc:sldMk cId="2446279499" sldId="371"/>
            <ac:spMk id="13" creationId="{73B4BA48-1EA0-8F6C-863C-0E11AA81F719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14" creationId="{1D787E19-98F7-BF8A-5DB7-1264CB8F4CF4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15" creationId="{7E0D1F09-6627-470E-40BD-8F54443ACD6A}"/>
          </ac:spMkLst>
        </pc:spChg>
        <pc:spChg chg="add del mod">
          <ac:chgData name="Andrew Holmes" userId="eb9da5768798d098" providerId="LiveId" clId="{915FA068-133E-4122-AF89-2E2D2DFD9402}" dt="2023-10-24T06:08:58.725" v="1295" actId="478"/>
          <ac:spMkLst>
            <pc:docMk/>
            <pc:sldMk cId="2446279499" sldId="371"/>
            <ac:spMk id="16" creationId="{A0E80CA1-A1B1-9BEA-D578-7E22B8463879}"/>
          </ac:spMkLst>
        </pc:spChg>
        <pc:spChg chg="add del mod">
          <ac:chgData name="Andrew Holmes" userId="eb9da5768798d098" providerId="LiveId" clId="{915FA068-133E-4122-AF89-2E2D2DFD9402}" dt="2023-10-24T06:10:03.182" v="1322" actId="478"/>
          <ac:spMkLst>
            <pc:docMk/>
            <pc:sldMk cId="2446279499" sldId="371"/>
            <ac:spMk id="17" creationId="{D62567EB-318D-1F49-8589-ABBB3B485037}"/>
          </ac:spMkLst>
        </pc:spChg>
        <pc:spChg chg="add del mod">
          <ac:chgData name="Andrew Holmes" userId="eb9da5768798d098" providerId="LiveId" clId="{915FA068-133E-4122-AF89-2E2D2DFD9402}" dt="2023-10-24T06:10:03.182" v="1322" actId="478"/>
          <ac:spMkLst>
            <pc:docMk/>
            <pc:sldMk cId="2446279499" sldId="371"/>
            <ac:spMk id="18" creationId="{3FC1BECE-5051-96B6-0158-C04A56C65631}"/>
          </ac:spMkLst>
        </pc:spChg>
        <pc:spChg chg="add mod">
          <ac:chgData name="Andrew Holmes" userId="eb9da5768798d098" providerId="LiveId" clId="{915FA068-133E-4122-AF89-2E2D2DFD9402}" dt="2023-10-24T06:08:41.860" v="1288" actId="14100"/>
          <ac:spMkLst>
            <pc:docMk/>
            <pc:sldMk cId="2446279499" sldId="371"/>
            <ac:spMk id="19" creationId="{9ED61B99-62E0-C9A5-29A3-3B02EC3656D6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0" creationId="{C00C5AB9-4646-3EFF-A724-5000886852AE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1" creationId="{83F4CE8E-50AD-D584-7565-B63EF352EB36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2" creationId="{66209A22-F077-74B1-E0CB-223F318A8B5D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3" creationId="{F2ED3B0E-33D0-9AC2-C752-3C1F8F987210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4" creationId="{97008B15-1F7A-8802-FB26-DD727ED74D26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5" creationId="{E8846A33-C004-D21E-2926-852BC573BD2D}"/>
          </ac:spMkLst>
        </pc:spChg>
        <pc:spChg chg="del">
          <ac:chgData name="Andrew Holmes" userId="eb9da5768798d098" providerId="LiveId" clId="{915FA068-133E-4122-AF89-2E2D2DFD9402}" dt="2023-10-24T06:05:55.933" v="1227" actId="478"/>
          <ac:spMkLst>
            <pc:docMk/>
            <pc:sldMk cId="2446279499" sldId="371"/>
            <ac:spMk id="26" creationId="{D0F095F9-522C-CA22-B7C6-4BF9A45A6CF6}"/>
          </ac:spMkLst>
        </pc:spChg>
        <pc:spChg chg="del mod">
          <ac:chgData name="Andrew Holmes" userId="eb9da5768798d098" providerId="LiveId" clId="{915FA068-133E-4122-AF89-2E2D2DFD9402}" dt="2023-10-24T06:06:04.840" v="1231" actId="478"/>
          <ac:spMkLst>
            <pc:docMk/>
            <pc:sldMk cId="2446279499" sldId="371"/>
            <ac:spMk id="27" creationId="{067CCEF0-CFCA-742B-531F-C54CE8F24C40}"/>
          </ac:spMkLst>
        </pc:spChg>
        <pc:spChg chg="del">
          <ac:chgData name="Andrew Holmes" userId="eb9da5768798d098" providerId="LiveId" clId="{915FA068-133E-4122-AF89-2E2D2DFD9402}" dt="2023-10-24T06:06:00.470" v="1228" actId="478"/>
          <ac:spMkLst>
            <pc:docMk/>
            <pc:sldMk cId="2446279499" sldId="371"/>
            <ac:spMk id="28" creationId="{902F4833-1F23-8A67-436D-66C986DC81AC}"/>
          </ac:spMkLst>
        </pc:spChg>
        <pc:spChg chg="del">
          <ac:chgData name="Andrew Holmes" userId="eb9da5768798d098" providerId="LiveId" clId="{915FA068-133E-4122-AF89-2E2D2DFD9402}" dt="2023-10-24T06:06:00.470" v="1228" actId="478"/>
          <ac:spMkLst>
            <pc:docMk/>
            <pc:sldMk cId="2446279499" sldId="371"/>
            <ac:spMk id="29" creationId="{2B0A617C-378B-0A84-DE9B-A979544AE07E}"/>
          </ac:spMkLst>
        </pc:spChg>
        <pc:spChg chg="add del mod">
          <ac:chgData name="Andrew Holmes" userId="eb9da5768798d098" providerId="LiveId" clId="{915FA068-133E-4122-AF89-2E2D2DFD9402}" dt="2023-10-24T06:09:13.616" v="1301" actId="478"/>
          <ac:spMkLst>
            <pc:docMk/>
            <pc:sldMk cId="2446279499" sldId="371"/>
            <ac:spMk id="30" creationId="{BDD2A15E-9C56-97E4-02DE-D13A1DC9E6BC}"/>
          </ac:spMkLst>
        </pc:spChg>
        <pc:spChg chg="add del mod">
          <ac:chgData name="Andrew Holmes" userId="eb9da5768798d098" providerId="LiveId" clId="{915FA068-133E-4122-AF89-2E2D2DFD9402}" dt="2023-10-24T06:10:03.182" v="1322" actId="478"/>
          <ac:spMkLst>
            <pc:docMk/>
            <pc:sldMk cId="2446279499" sldId="371"/>
            <ac:spMk id="31" creationId="{2570D747-1DFD-859B-A7F9-15303FC04CE0}"/>
          </ac:spMkLst>
        </pc:spChg>
        <pc:spChg chg="add del mod">
          <ac:chgData name="Andrew Holmes" userId="eb9da5768798d098" providerId="LiveId" clId="{915FA068-133E-4122-AF89-2E2D2DFD9402}" dt="2023-10-24T06:10:03.182" v="1322" actId="478"/>
          <ac:spMkLst>
            <pc:docMk/>
            <pc:sldMk cId="2446279499" sldId="371"/>
            <ac:spMk id="32" creationId="{C6738429-FAA0-4833-B711-25255CE59805}"/>
          </ac:spMkLst>
        </pc:spChg>
        <pc:spChg chg="add mod">
          <ac:chgData name="Andrew Holmes" userId="eb9da5768798d098" providerId="LiveId" clId="{915FA068-133E-4122-AF89-2E2D2DFD9402}" dt="2023-10-24T06:08:52.337" v="1291" actId="1076"/>
          <ac:spMkLst>
            <pc:docMk/>
            <pc:sldMk cId="2446279499" sldId="371"/>
            <ac:spMk id="33" creationId="{6C58FB68-70BE-F326-4273-F7FAC35645AB}"/>
          </ac:spMkLst>
        </pc:spChg>
        <pc:spChg chg="add mod">
          <ac:chgData name="Andrew Holmes" userId="eb9da5768798d098" providerId="LiveId" clId="{915FA068-133E-4122-AF89-2E2D2DFD9402}" dt="2023-10-24T06:08:56.609" v="1294" actId="1076"/>
          <ac:spMkLst>
            <pc:docMk/>
            <pc:sldMk cId="2446279499" sldId="371"/>
            <ac:spMk id="34" creationId="{6DE11DB2-444F-090A-46FC-B913B5315EC1}"/>
          </ac:spMkLst>
        </pc:spChg>
        <pc:spChg chg="add mod">
          <ac:chgData name="Andrew Holmes" userId="eb9da5768798d098" providerId="LiveId" clId="{915FA068-133E-4122-AF89-2E2D2DFD9402}" dt="2023-10-24T06:09:18.263" v="1302" actId="1076"/>
          <ac:spMkLst>
            <pc:docMk/>
            <pc:sldMk cId="2446279499" sldId="371"/>
            <ac:spMk id="35" creationId="{7048EFFA-A962-6BC3-71EB-FB667FFC9DC9}"/>
          </ac:spMkLst>
        </pc:spChg>
        <pc:spChg chg="add mod">
          <ac:chgData name="Andrew Holmes" userId="eb9da5768798d098" providerId="LiveId" clId="{915FA068-133E-4122-AF89-2E2D2DFD9402}" dt="2023-10-24T06:09:28.495" v="1308" actId="20577"/>
          <ac:spMkLst>
            <pc:docMk/>
            <pc:sldMk cId="2446279499" sldId="371"/>
            <ac:spMk id="36" creationId="{58AAFFB2-8DBB-5D94-4F84-F7ECE1CDFD96}"/>
          </ac:spMkLst>
        </pc:spChg>
        <pc:spChg chg="add mod">
          <ac:chgData name="Andrew Holmes" userId="eb9da5768798d098" providerId="LiveId" clId="{915FA068-133E-4122-AF89-2E2D2DFD9402}" dt="2023-10-24T06:09:34.883" v="1312" actId="20577"/>
          <ac:spMkLst>
            <pc:docMk/>
            <pc:sldMk cId="2446279499" sldId="371"/>
            <ac:spMk id="37" creationId="{BB54AB5E-5858-7F31-3946-E29DFD113571}"/>
          </ac:spMkLst>
        </pc:spChg>
        <pc:spChg chg="add mod">
          <ac:chgData name="Andrew Holmes" userId="eb9da5768798d098" providerId="LiveId" clId="{915FA068-133E-4122-AF89-2E2D2DFD9402}" dt="2023-10-24T06:10:00.128" v="1321" actId="207"/>
          <ac:spMkLst>
            <pc:docMk/>
            <pc:sldMk cId="2446279499" sldId="371"/>
            <ac:spMk id="38" creationId="{B5C0DD8E-DFF2-85E2-9E8D-4E2658995605}"/>
          </ac:spMkLst>
        </pc:spChg>
        <pc:spChg chg="add mod">
          <ac:chgData name="Andrew Holmes" userId="eb9da5768798d098" providerId="LiveId" clId="{915FA068-133E-4122-AF89-2E2D2DFD9402}" dt="2023-10-24T06:10:10.055" v="1324" actId="1076"/>
          <ac:spMkLst>
            <pc:docMk/>
            <pc:sldMk cId="2446279499" sldId="371"/>
            <ac:spMk id="39" creationId="{1A2B41A9-04ED-BADD-0197-71487418DB3E}"/>
          </ac:spMkLst>
        </pc:spChg>
        <pc:spChg chg="add mod">
          <ac:chgData name="Andrew Holmes" userId="eb9da5768798d098" providerId="LiveId" clId="{915FA068-133E-4122-AF89-2E2D2DFD9402}" dt="2023-10-24T06:10:11.743" v="1326" actId="20577"/>
          <ac:spMkLst>
            <pc:docMk/>
            <pc:sldMk cId="2446279499" sldId="371"/>
            <ac:spMk id="40" creationId="{2907EEEF-4C9D-C957-6016-4965D1342818}"/>
          </ac:spMkLst>
        </pc:spChg>
        <pc:spChg chg="add mod">
          <ac:chgData name="Andrew Holmes" userId="eb9da5768798d098" providerId="LiveId" clId="{915FA068-133E-4122-AF89-2E2D2DFD9402}" dt="2023-10-24T06:10:17.270" v="1328" actId="1076"/>
          <ac:spMkLst>
            <pc:docMk/>
            <pc:sldMk cId="2446279499" sldId="371"/>
            <ac:spMk id="41" creationId="{041C684B-1C1D-594E-0101-4ABC4076CBA7}"/>
          </ac:spMkLst>
        </pc:spChg>
        <pc:spChg chg="add mod">
          <ac:chgData name="Andrew Holmes" userId="eb9da5768798d098" providerId="LiveId" clId="{915FA068-133E-4122-AF89-2E2D2DFD9402}" dt="2023-10-24T06:10:18.978" v="1330" actId="20577"/>
          <ac:spMkLst>
            <pc:docMk/>
            <pc:sldMk cId="2446279499" sldId="371"/>
            <ac:spMk id="42" creationId="{913275C3-7C92-79FC-4598-C63E7315154A}"/>
          </ac:spMkLst>
        </pc:spChg>
        <pc:picChg chg="add mod">
          <ac:chgData name="Andrew Holmes" userId="eb9da5768798d098" providerId="LiveId" clId="{915FA068-133E-4122-AF89-2E2D2DFD9402}" dt="2023-10-24T06:09:21.127" v="1305" actId="1076"/>
          <ac:picMkLst>
            <pc:docMk/>
            <pc:sldMk cId="2446279499" sldId="371"/>
            <ac:picMk id="5" creationId="{FB82C362-A31B-0051-4296-FA4921E1AF4B}"/>
          </ac:picMkLst>
        </pc:picChg>
        <pc:picChg chg="del">
          <ac:chgData name="Andrew Holmes" userId="eb9da5768798d098" providerId="LiveId" clId="{915FA068-133E-4122-AF89-2E2D2DFD9402}" dt="2023-10-24T06:05:55.933" v="1227" actId="478"/>
          <ac:picMkLst>
            <pc:docMk/>
            <pc:sldMk cId="2446279499" sldId="371"/>
            <ac:picMk id="11" creationId="{556B4C07-FF6F-B988-3CD8-43AAD0E5500F}"/>
          </ac:picMkLst>
        </pc:picChg>
        <pc:picChg chg="del">
          <ac:chgData name="Andrew Holmes" userId="eb9da5768798d098" providerId="LiveId" clId="{915FA068-133E-4122-AF89-2E2D2DFD9402}" dt="2023-10-24T06:05:55.933" v="1227" actId="478"/>
          <ac:picMkLst>
            <pc:docMk/>
            <pc:sldMk cId="2446279499" sldId="371"/>
            <ac:picMk id="2050" creationId="{F6A6F66C-AEE9-5C6A-C109-1A1DDF4287C6}"/>
          </ac:picMkLst>
        </pc:picChg>
      </pc:sldChg>
      <pc:sldChg chg="addSp delSp modSp add mod delAnim modAnim">
        <pc:chgData name="Andrew Holmes" userId="eb9da5768798d098" providerId="LiveId" clId="{915FA068-133E-4122-AF89-2E2D2DFD9402}" dt="2023-10-24T18:35:22.910" v="2506" actId="20577"/>
        <pc:sldMkLst>
          <pc:docMk/>
          <pc:sldMk cId="2540201389" sldId="372"/>
        </pc:sldMkLst>
        <pc:spChg chg="add del">
          <ac:chgData name="Andrew Holmes" userId="eb9da5768798d098" providerId="LiveId" clId="{915FA068-133E-4122-AF89-2E2D2DFD9402}" dt="2023-10-24T06:12:09.493" v="1343"/>
          <ac:spMkLst>
            <pc:docMk/>
            <pc:sldMk cId="2540201389" sldId="372"/>
            <ac:spMk id="2" creationId="{8D38AB64-B603-93D8-8EAA-9F0BDB13A534}"/>
          </ac:spMkLst>
        </pc:spChg>
        <pc:spChg chg="mod">
          <ac:chgData name="Andrew Holmes" userId="eb9da5768798d098" providerId="LiveId" clId="{915FA068-133E-4122-AF89-2E2D2DFD9402}" dt="2023-10-24T18:35:22.910" v="2506" actId="20577"/>
          <ac:spMkLst>
            <pc:docMk/>
            <pc:sldMk cId="2540201389" sldId="372"/>
            <ac:spMk id="3" creationId="{EFB57C49-4709-3F35-2DA4-7E36B1996E42}"/>
          </ac:spMkLst>
        </pc:spChg>
        <pc:spChg chg="add mod">
          <ac:chgData name="Andrew Holmes" userId="eb9da5768798d098" providerId="LiveId" clId="{915FA068-133E-4122-AF89-2E2D2DFD9402}" dt="2023-10-24T06:12:15.127" v="1345" actId="14100"/>
          <ac:spMkLst>
            <pc:docMk/>
            <pc:sldMk cId="2540201389" sldId="372"/>
            <ac:spMk id="6" creationId="{955B7693-2B6B-85DD-BB97-E3A614CBA653}"/>
          </ac:spMkLst>
        </pc:spChg>
        <pc:spChg chg="add mod">
          <ac:chgData name="Andrew Holmes" userId="eb9da5768798d098" providerId="LiveId" clId="{915FA068-133E-4122-AF89-2E2D2DFD9402}" dt="2023-10-24T06:19:51.860" v="1586" actId="313"/>
          <ac:spMkLst>
            <pc:docMk/>
            <pc:sldMk cId="2540201389" sldId="372"/>
            <ac:spMk id="7" creationId="{65B9C6E5-27B3-2604-9D91-7F5852F805FA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9" creationId="{38D583C4-C0CE-D828-B30E-F061B0E92EFE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19" creationId="{9ED61B99-62E0-C9A5-29A3-3B02EC3656D6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3" creationId="{6C58FB68-70BE-F326-4273-F7FAC35645AB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4" creationId="{6DE11DB2-444F-090A-46FC-B913B5315EC1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5" creationId="{7048EFFA-A962-6BC3-71EB-FB667FFC9DC9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6" creationId="{58AAFFB2-8DBB-5D94-4F84-F7ECE1CDFD96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7" creationId="{BB54AB5E-5858-7F31-3946-E29DFD113571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8" creationId="{B5C0DD8E-DFF2-85E2-9E8D-4E2658995605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39" creationId="{1A2B41A9-04ED-BADD-0197-71487418DB3E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40" creationId="{2907EEEF-4C9D-C957-6016-4965D1342818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41" creationId="{041C684B-1C1D-594E-0101-4ABC4076CBA7}"/>
          </ac:spMkLst>
        </pc:spChg>
        <pc:spChg chg="del">
          <ac:chgData name="Andrew Holmes" userId="eb9da5768798d098" providerId="LiveId" clId="{915FA068-133E-4122-AF89-2E2D2DFD9402}" dt="2023-10-24T06:11:09.165" v="1341" actId="478"/>
          <ac:spMkLst>
            <pc:docMk/>
            <pc:sldMk cId="2540201389" sldId="372"/>
            <ac:spMk id="42" creationId="{913275C3-7C92-79FC-4598-C63E7315154A}"/>
          </ac:spMkLst>
        </pc:spChg>
        <pc:picChg chg="del">
          <ac:chgData name="Andrew Holmes" userId="eb9da5768798d098" providerId="LiveId" clId="{915FA068-133E-4122-AF89-2E2D2DFD9402}" dt="2023-10-24T06:11:09.165" v="1341" actId="478"/>
          <ac:picMkLst>
            <pc:docMk/>
            <pc:sldMk cId="2540201389" sldId="372"/>
            <ac:picMk id="5" creationId="{FB82C362-A31B-0051-4296-FA4921E1AF4B}"/>
          </ac:picMkLst>
        </pc:picChg>
        <pc:picChg chg="add mod">
          <ac:chgData name="Andrew Holmes" userId="eb9da5768798d098" providerId="LiveId" clId="{915FA068-133E-4122-AF89-2E2D2DFD9402}" dt="2023-10-24T06:16:31.988" v="1412" actId="14100"/>
          <ac:picMkLst>
            <pc:docMk/>
            <pc:sldMk cId="2540201389" sldId="372"/>
            <ac:picMk id="3078" creationId="{F60A3842-8AD3-D4D6-263D-13327B8FD6C0}"/>
          </ac:picMkLst>
        </pc:picChg>
      </pc:sldChg>
      <pc:sldChg chg="addSp delSp modSp add mod modAnim">
        <pc:chgData name="Andrew Holmes" userId="eb9da5768798d098" providerId="LiveId" clId="{915FA068-133E-4122-AF89-2E2D2DFD9402}" dt="2023-10-24T19:17:39.080" v="3137" actId="20577"/>
        <pc:sldMkLst>
          <pc:docMk/>
          <pc:sldMk cId="2192409892" sldId="373"/>
        </pc:sldMkLst>
        <pc:spChg chg="del">
          <ac:chgData name="Andrew Holmes" userId="eb9da5768798d098" providerId="LiveId" clId="{915FA068-133E-4122-AF89-2E2D2DFD9402}" dt="2023-10-24T06:25:32.665" v="1817" actId="478"/>
          <ac:spMkLst>
            <pc:docMk/>
            <pc:sldMk cId="2192409892" sldId="373"/>
            <ac:spMk id="2" creationId="{2D3A6564-5413-1B79-21F7-54CB9765AE3A}"/>
          </ac:spMkLst>
        </pc:spChg>
        <pc:spChg chg="mod">
          <ac:chgData name="Andrew Holmes" userId="eb9da5768798d098" providerId="LiveId" clId="{915FA068-133E-4122-AF89-2E2D2DFD9402}" dt="2023-10-24T06:28:37.075" v="1856" actId="1076"/>
          <ac:spMkLst>
            <pc:docMk/>
            <pc:sldMk cId="2192409892" sldId="373"/>
            <ac:spMk id="5" creationId="{6C8EEE99-1240-FD6F-357E-FB9069D92037}"/>
          </ac:spMkLst>
        </pc:spChg>
        <pc:spChg chg="del">
          <ac:chgData name="Andrew Holmes" userId="eb9da5768798d098" providerId="LiveId" clId="{915FA068-133E-4122-AF89-2E2D2DFD9402}" dt="2023-10-24T06:25:29.408" v="1816" actId="478"/>
          <ac:spMkLst>
            <pc:docMk/>
            <pc:sldMk cId="2192409892" sldId="373"/>
            <ac:spMk id="6" creationId="{A14B381D-E3A9-2018-927B-D7BA3742F6FF}"/>
          </ac:spMkLst>
        </pc:spChg>
        <pc:spChg chg="mod">
          <ac:chgData name="Andrew Holmes" userId="eb9da5768798d098" providerId="LiveId" clId="{915FA068-133E-4122-AF89-2E2D2DFD9402}" dt="2023-10-24T19:17:39.080" v="3137" actId="20577"/>
          <ac:spMkLst>
            <pc:docMk/>
            <pc:sldMk cId="2192409892" sldId="373"/>
            <ac:spMk id="7" creationId="{E6DA606A-6C81-C52E-C519-62A52BE69EA5}"/>
          </ac:spMkLst>
        </pc:spChg>
        <pc:spChg chg="add del mod">
          <ac:chgData name="Andrew Holmes" userId="eb9da5768798d098" providerId="LiveId" clId="{915FA068-133E-4122-AF89-2E2D2DFD9402}" dt="2023-10-24T06:25:35.666" v="1818" actId="478"/>
          <ac:spMkLst>
            <pc:docMk/>
            <pc:sldMk cId="2192409892" sldId="373"/>
            <ac:spMk id="8" creationId="{D5CB0E91-0881-1A92-360E-150CC1113CF6}"/>
          </ac:spMkLst>
        </pc:spChg>
        <pc:spChg chg="add mod">
          <ac:chgData name="Andrew Holmes" userId="eb9da5768798d098" providerId="LiveId" clId="{915FA068-133E-4122-AF89-2E2D2DFD9402}" dt="2023-10-24T06:28:41.020" v="1857" actId="1076"/>
          <ac:spMkLst>
            <pc:docMk/>
            <pc:sldMk cId="2192409892" sldId="373"/>
            <ac:spMk id="9" creationId="{32E161B1-4DA4-80FA-E091-D995FDA4905B}"/>
          </ac:spMkLst>
        </pc:spChg>
        <pc:picChg chg="mod modCrop">
          <ac:chgData name="Andrew Holmes" userId="eb9da5768798d098" providerId="LiveId" clId="{915FA068-133E-4122-AF89-2E2D2DFD9402}" dt="2023-10-24T06:28:41.020" v="1857" actId="1076"/>
          <ac:picMkLst>
            <pc:docMk/>
            <pc:sldMk cId="2192409892" sldId="373"/>
            <ac:picMk id="3" creationId="{B1B3CB68-7CBC-3070-1104-7C4A79EB89FC}"/>
          </ac:picMkLst>
        </pc:picChg>
        <pc:picChg chg="add mod">
          <ac:chgData name="Andrew Holmes" userId="eb9da5768798d098" providerId="LiveId" clId="{915FA068-133E-4122-AF89-2E2D2DFD9402}" dt="2023-10-24T06:28:41.020" v="1857" actId="1076"/>
          <ac:picMkLst>
            <pc:docMk/>
            <pc:sldMk cId="2192409892" sldId="373"/>
            <ac:picMk id="11" creationId="{DEA28042-2CEC-5529-9BB8-B8FB2EAEEC43}"/>
          </ac:picMkLst>
        </pc:picChg>
      </pc:sldChg>
      <pc:sldChg chg="addSp delSp modSp add mod">
        <pc:chgData name="Andrew Holmes" userId="eb9da5768798d098" providerId="LiveId" clId="{915FA068-133E-4122-AF89-2E2D2DFD9402}" dt="2023-10-24T19:17:31.709" v="3125" actId="20577"/>
        <pc:sldMkLst>
          <pc:docMk/>
          <pc:sldMk cId="149152246" sldId="374"/>
        </pc:sldMkLst>
        <pc:spChg chg="mod">
          <ac:chgData name="Andrew Holmes" userId="eb9da5768798d098" providerId="LiveId" clId="{915FA068-133E-4122-AF89-2E2D2DFD9402}" dt="2023-10-24T06:31:35.381" v="2305" actId="403"/>
          <ac:spMkLst>
            <pc:docMk/>
            <pc:sldMk cId="149152246" sldId="374"/>
            <ac:spMk id="2" creationId="{2D3A6564-5413-1B79-21F7-54CB9765AE3A}"/>
          </ac:spMkLst>
        </pc:spChg>
        <pc:spChg chg="mod">
          <ac:chgData name="Andrew Holmes" userId="eb9da5768798d098" providerId="LiveId" clId="{915FA068-133E-4122-AF89-2E2D2DFD9402}" dt="2023-10-24T06:30:53.120" v="2168" actId="20577"/>
          <ac:spMkLst>
            <pc:docMk/>
            <pc:sldMk cId="149152246" sldId="374"/>
            <ac:spMk id="5" creationId="{6C8EEE99-1240-FD6F-357E-FB9069D92037}"/>
          </ac:spMkLst>
        </pc:spChg>
        <pc:spChg chg="mod">
          <ac:chgData name="Andrew Holmes" userId="eb9da5768798d098" providerId="LiveId" clId="{915FA068-133E-4122-AF89-2E2D2DFD9402}" dt="2023-10-24T19:17:31.709" v="3125" actId="20577"/>
          <ac:spMkLst>
            <pc:docMk/>
            <pc:sldMk cId="149152246" sldId="374"/>
            <ac:spMk id="7" creationId="{E6DA606A-6C81-C52E-C519-62A52BE69EA5}"/>
          </ac:spMkLst>
        </pc:spChg>
        <pc:picChg chg="add mod">
          <ac:chgData name="Andrew Holmes" userId="eb9da5768798d098" providerId="LiveId" clId="{915FA068-133E-4122-AF89-2E2D2DFD9402}" dt="2023-10-24T06:31:40.297" v="2308" actId="1076"/>
          <ac:picMkLst>
            <pc:docMk/>
            <pc:sldMk cId="149152246" sldId="374"/>
            <ac:picMk id="3" creationId="{C81E5905-2F0C-430C-3B56-EC1D213505DC}"/>
          </ac:picMkLst>
        </pc:picChg>
        <pc:picChg chg="del">
          <ac:chgData name="Andrew Holmes" userId="eb9da5768798d098" providerId="LiveId" clId="{915FA068-133E-4122-AF89-2E2D2DFD9402}" dt="2023-10-24T06:29:08.359" v="1870" actId="478"/>
          <ac:picMkLst>
            <pc:docMk/>
            <pc:sldMk cId="149152246" sldId="374"/>
            <ac:picMk id="8" creationId="{DC2A4F37-1E54-1250-76BE-0B589F9604C9}"/>
          </ac:picMkLst>
        </pc:picChg>
      </pc:sldChg>
      <pc:sldChg chg="addSp delSp modSp add mod modAnim">
        <pc:chgData name="Andrew Holmes" userId="eb9da5768798d098" providerId="LiveId" clId="{915FA068-133E-4122-AF89-2E2D2DFD9402}" dt="2023-10-24T19:17:24.585" v="3109" actId="20577"/>
        <pc:sldMkLst>
          <pc:docMk/>
          <pc:sldMk cId="2411010947" sldId="375"/>
        </pc:sldMkLst>
        <pc:spChg chg="mod">
          <ac:chgData name="Andrew Holmes" userId="eb9da5768798d098" providerId="LiveId" clId="{915FA068-133E-4122-AF89-2E2D2DFD9402}" dt="2023-10-24T06:30:30.501" v="2160" actId="113"/>
          <ac:spMkLst>
            <pc:docMk/>
            <pc:sldMk cId="2411010947" sldId="375"/>
            <ac:spMk id="2" creationId="{2D3A6564-5413-1B79-21F7-54CB9765AE3A}"/>
          </ac:spMkLst>
        </pc:spChg>
        <pc:spChg chg="mod">
          <ac:chgData name="Andrew Holmes" userId="eb9da5768798d098" providerId="LiveId" clId="{915FA068-133E-4122-AF89-2E2D2DFD9402}" dt="2023-10-24T06:29:33.845" v="1893" actId="20577"/>
          <ac:spMkLst>
            <pc:docMk/>
            <pc:sldMk cId="2411010947" sldId="375"/>
            <ac:spMk id="5" creationId="{6C8EEE99-1240-FD6F-357E-FB9069D92037}"/>
          </ac:spMkLst>
        </pc:spChg>
        <pc:spChg chg="mod">
          <ac:chgData name="Andrew Holmes" userId="eb9da5768798d098" providerId="LiveId" clId="{915FA068-133E-4122-AF89-2E2D2DFD9402}" dt="2023-10-24T19:17:24.585" v="3109" actId="20577"/>
          <ac:spMkLst>
            <pc:docMk/>
            <pc:sldMk cId="2411010947" sldId="375"/>
            <ac:spMk id="7" creationId="{E6DA606A-6C81-C52E-C519-62A52BE69EA5}"/>
          </ac:spMkLst>
        </pc:spChg>
        <pc:picChg chg="del mod">
          <ac:chgData name="Andrew Holmes" userId="eb9da5768798d098" providerId="LiveId" clId="{915FA068-133E-4122-AF89-2E2D2DFD9402}" dt="2023-10-24T06:29:25.456" v="1881" actId="478"/>
          <ac:picMkLst>
            <pc:docMk/>
            <pc:sldMk cId="2411010947" sldId="375"/>
            <ac:picMk id="3" creationId="{C81E5905-2F0C-430C-3B56-EC1D213505DC}"/>
          </ac:picMkLst>
        </pc:picChg>
        <pc:picChg chg="add mod">
          <ac:chgData name="Andrew Holmes" userId="eb9da5768798d098" providerId="LiveId" clId="{915FA068-133E-4122-AF89-2E2D2DFD9402}" dt="2023-10-24T06:29:37.979" v="1895" actId="1076"/>
          <ac:picMkLst>
            <pc:docMk/>
            <pc:sldMk cId="2411010947" sldId="375"/>
            <ac:picMk id="4" creationId="{EA31DAB9-DC5B-9EE0-74FF-F75CA3DEEEEE}"/>
          </ac:picMkLst>
        </pc:picChg>
      </pc:sldChg>
      <pc:sldChg chg="addSp delSp modSp add mod modClrScheme modAnim chgLayout">
        <pc:chgData name="Andrew Holmes" userId="eb9da5768798d098" providerId="LiveId" clId="{915FA068-133E-4122-AF89-2E2D2DFD9402}" dt="2023-10-24T18:49:04.208" v="2585" actId="478"/>
        <pc:sldMkLst>
          <pc:docMk/>
          <pc:sldMk cId="2269405091" sldId="376"/>
        </pc:sldMkLst>
        <pc:spChg chg="del">
          <ac:chgData name="Andrew Holmes" userId="eb9da5768798d098" providerId="LiveId" clId="{915FA068-133E-4122-AF89-2E2D2DFD9402}" dt="2023-10-24T18:46:25.339" v="2509" actId="478"/>
          <ac:spMkLst>
            <pc:docMk/>
            <pc:sldMk cId="2269405091" sldId="376"/>
            <ac:spMk id="2" creationId="{2D3A6564-5413-1B79-21F7-54CB9765AE3A}"/>
          </ac:spMkLst>
        </pc:spChg>
        <pc:spChg chg="add del mod ord">
          <ac:chgData name="Andrew Holmes" userId="eb9da5768798d098" providerId="LiveId" clId="{915FA068-133E-4122-AF89-2E2D2DFD9402}" dt="2023-10-24T18:47:18.014" v="2518" actId="700"/>
          <ac:spMkLst>
            <pc:docMk/>
            <pc:sldMk cId="2269405091" sldId="376"/>
            <ac:spMk id="4" creationId="{E9AB44F3-6698-B3A1-26DC-AB271EFFB547}"/>
          </ac:spMkLst>
        </pc:spChg>
        <pc:spChg chg="mod ord">
          <ac:chgData name="Andrew Holmes" userId="eb9da5768798d098" providerId="LiveId" clId="{915FA068-133E-4122-AF89-2E2D2DFD9402}" dt="2023-10-24T18:47:57.268" v="2568" actId="20577"/>
          <ac:spMkLst>
            <pc:docMk/>
            <pc:sldMk cId="2269405091" sldId="376"/>
            <ac:spMk id="5" creationId="{6C8EEE99-1240-FD6F-357E-FB9069D92037}"/>
          </ac:spMkLst>
        </pc:spChg>
        <pc:spChg chg="mod ord">
          <ac:chgData name="Andrew Holmes" userId="eb9da5768798d098" providerId="LiveId" clId="{915FA068-133E-4122-AF89-2E2D2DFD9402}" dt="2023-10-24T18:47:47.637" v="2537" actId="20577"/>
          <ac:spMkLst>
            <pc:docMk/>
            <pc:sldMk cId="2269405091" sldId="376"/>
            <ac:spMk id="7" creationId="{E6DA606A-6C81-C52E-C519-62A52BE69EA5}"/>
          </ac:spMkLst>
        </pc:spChg>
        <pc:spChg chg="add del mod ord">
          <ac:chgData name="Andrew Holmes" userId="eb9da5768798d098" providerId="LiveId" clId="{915FA068-133E-4122-AF89-2E2D2DFD9402}" dt="2023-10-24T18:49:04.208" v="2585" actId="478"/>
          <ac:spMkLst>
            <pc:docMk/>
            <pc:sldMk cId="2269405091" sldId="376"/>
            <ac:spMk id="12" creationId="{D11F6602-6680-42CB-C832-C472CE7B5884}"/>
          </ac:spMkLst>
        </pc:spChg>
        <pc:spChg chg="add mod">
          <ac:chgData name="Andrew Holmes" userId="eb9da5768798d098" providerId="LiveId" clId="{915FA068-133E-4122-AF89-2E2D2DFD9402}" dt="2023-10-24T18:48:17.466" v="2571" actId="207"/>
          <ac:spMkLst>
            <pc:docMk/>
            <pc:sldMk cId="2269405091" sldId="376"/>
            <ac:spMk id="13" creationId="{5A24F335-285F-94C8-1252-715A5F410855}"/>
          </ac:spMkLst>
        </pc:spChg>
        <pc:spChg chg="add mod">
          <ac:chgData name="Andrew Holmes" userId="eb9da5768798d098" providerId="LiveId" clId="{915FA068-133E-4122-AF89-2E2D2DFD9402}" dt="2023-10-24T18:48:20.635" v="2573" actId="1076"/>
          <ac:spMkLst>
            <pc:docMk/>
            <pc:sldMk cId="2269405091" sldId="376"/>
            <ac:spMk id="14" creationId="{7ED15F42-6745-5ABA-B4E2-EC4FA375F71C}"/>
          </ac:spMkLst>
        </pc:spChg>
        <pc:spChg chg="add mod">
          <ac:chgData name="Andrew Holmes" userId="eb9da5768798d098" providerId="LiveId" clId="{915FA068-133E-4122-AF89-2E2D2DFD9402}" dt="2023-10-24T18:48:23.001" v="2575" actId="1076"/>
          <ac:spMkLst>
            <pc:docMk/>
            <pc:sldMk cId="2269405091" sldId="376"/>
            <ac:spMk id="15" creationId="{DB722932-558F-1308-5282-04E3A5AA358F}"/>
          </ac:spMkLst>
        </pc:spChg>
        <pc:spChg chg="add mod">
          <ac:chgData name="Andrew Holmes" userId="eb9da5768798d098" providerId="LiveId" clId="{915FA068-133E-4122-AF89-2E2D2DFD9402}" dt="2023-10-24T18:48:26.685" v="2577" actId="1076"/>
          <ac:spMkLst>
            <pc:docMk/>
            <pc:sldMk cId="2269405091" sldId="376"/>
            <ac:spMk id="16" creationId="{B0F02B0C-4A8D-3DBC-5FA1-BBD2F86A1577}"/>
          </ac:spMkLst>
        </pc:spChg>
        <pc:spChg chg="add mod">
          <ac:chgData name="Andrew Holmes" userId="eb9da5768798d098" providerId="LiveId" clId="{915FA068-133E-4122-AF89-2E2D2DFD9402}" dt="2023-10-24T18:48:34.503" v="2579" actId="1076"/>
          <ac:spMkLst>
            <pc:docMk/>
            <pc:sldMk cId="2269405091" sldId="376"/>
            <ac:spMk id="17" creationId="{F6BF4F87-30B9-BFDD-778A-C50D6AE4426B}"/>
          </ac:spMkLst>
        </pc:spChg>
        <pc:spChg chg="add mod">
          <ac:chgData name="Andrew Holmes" userId="eb9da5768798d098" providerId="LiveId" clId="{915FA068-133E-4122-AF89-2E2D2DFD9402}" dt="2023-10-24T18:48:39.870" v="2581" actId="1076"/>
          <ac:spMkLst>
            <pc:docMk/>
            <pc:sldMk cId="2269405091" sldId="376"/>
            <ac:spMk id="18" creationId="{A55E0891-2EE7-A8D0-1AC7-49A49AE02457}"/>
          </ac:spMkLst>
        </pc:spChg>
        <pc:picChg chg="del">
          <ac:chgData name="Andrew Holmes" userId="eb9da5768798d098" providerId="LiveId" clId="{915FA068-133E-4122-AF89-2E2D2DFD9402}" dt="2023-10-24T18:46:25.339" v="2509" actId="478"/>
          <ac:picMkLst>
            <pc:docMk/>
            <pc:sldMk cId="2269405091" sldId="376"/>
            <ac:picMk id="6" creationId="{9A745B89-41C6-D0FB-D40D-0184B11B8E5E}"/>
          </ac:picMkLst>
        </pc:picChg>
        <pc:picChg chg="add mod">
          <ac:chgData name="Andrew Holmes" userId="eb9da5768798d098" providerId="LiveId" clId="{915FA068-133E-4122-AF89-2E2D2DFD9402}" dt="2023-10-24T18:47:40.014" v="2524" actId="14100"/>
          <ac:picMkLst>
            <pc:docMk/>
            <pc:sldMk cId="2269405091" sldId="376"/>
            <ac:picMk id="9" creationId="{7568763E-88FA-8B18-CD39-1FEFCB375AE7}"/>
          </ac:picMkLst>
        </pc:picChg>
        <pc:picChg chg="add mod">
          <ac:chgData name="Andrew Holmes" userId="eb9da5768798d098" providerId="LiveId" clId="{915FA068-133E-4122-AF89-2E2D2DFD9402}" dt="2023-10-24T18:47:30.167" v="2522" actId="1076"/>
          <ac:picMkLst>
            <pc:docMk/>
            <pc:sldMk cId="2269405091" sldId="376"/>
            <ac:picMk id="11" creationId="{57A76605-C71D-DDD8-1985-298DF2BC0DCB}"/>
          </ac:picMkLst>
        </pc:picChg>
      </pc:sldChg>
      <pc:sldChg chg="addSp delSp modSp add mod modTransition modAnim">
        <pc:chgData name="Andrew Holmes" userId="eb9da5768798d098" providerId="LiveId" clId="{915FA068-133E-4122-AF89-2E2D2DFD9402}" dt="2023-10-24T19:04:58.441" v="2756"/>
        <pc:sldMkLst>
          <pc:docMk/>
          <pc:sldMk cId="460933948" sldId="377"/>
        </pc:sldMkLst>
        <pc:spChg chg="del">
          <ac:chgData name="Andrew Holmes" userId="eb9da5768798d098" providerId="LiveId" clId="{915FA068-133E-4122-AF89-2E2D2DFD9402}" dt="2023-10-24T19:03:02.584" v="2587" actId="478"/>
          <ac:spMkLst>
            <pc:docMk/>
            <pc:sldMk cId="460933948" sldId="377"/>
            <ac:spMk id="2" creationId="{30537A09-9228-B95F-1CCB-A562A87E8894}"/>
          </ac:spMkLst>
        </pc:spChg>
        <pc:spChg chg="add del mod">
          <ac:chgData name="Andrew Holmes" userId="eb9da5768798d098" providerId="LiveId" clId="{915FA068-133E-4122-AF89-2E2D2DFD9402}" dt="2023-10-24T19:03:52.733" v="2588" actId="478"/>
          <ac:spMkLst>
            <pc:docMk/>
            <pc:sldMk cId="460933948" sldId="377"/>
            <ac:spMk id="6" creationId="{5689A264-2CD0-67BE-1AF8-1D81985012D7}"/>
          </ac:spMkLst>
        </pc:spChg>
        <pc:spChg chg="add mod">
          <ac:chgData name="Andrew Holmes" userId="eb9da5768798d098" providerId="LiveId" clId="{915FA068-133E-4122-AF89-2E2D2DFD9402}" dt="2023-10-24T19:04:41.999" v="2752" actId="113"/>
          <ac:spMkLst>
            <pc:docMk/>
            <pc:sldMk cId="460933948" sldId="377"/>
            <ac:spMk id="10" creationId="{4527A916-04C8-449B-EBF7-089922F14D6B}"/>
          </ac:spMkLst>
        </pc:spChg>
        <pc:picChg chg="add mod">
          <ac:chgData name="Andrew Holmes" userId="eb9da5768798d098" providerId="LiveId" clId="{915FA068-133E-4122-AF89-2E2D2DFD9402}" dt="2023-10-24T19:04:47.560" v="2754" actId="14100"/>
          <ac:picMkLst>
            <pc:docMk/>
            <pc:sldMk cId="460933948" sldId="377"/>
            <ac:picMk id="9" creationId="{942B55D8-F1BE-DFB0-6EB4-A9402A24C595}"/>
          </ac:picMkLst>
        </pc:picChg>
      </pc:sldChg>
      <pc:sldChg chg="addSp delSp modSp add mod modAnim">
        <pc:chgData name="Andrew Holmes" userId="eb9da5768798d098" providerId="LiveId" clId="{915FA068-133E-4122-AF89-2E2D2DFD9402}" dt="2023-10-24T19:17:28.779" v="3119" actId="20577"/>
        <pc:sldMkLst>
          <pc:docMk/>
          <pc:sldMk cId="965803577" sldId="378"/>
        </pc:sldMkLst>
        <pc:spChg chg="del">
          <ac:chgData name="Andrew Holmes" userId="eb9da5768798d098" providerId="LiveId" clId="{915FA068-133E-4122-AF89-2E2D2DFD9402}" dt="2023-10-24T19:12:30.603" v="2760" actId="478"/>
          <ac:spMkLst>
            <pc:docMk/>
            <pc:sldMk cId="965803577" sldId="378"/>
            <ac:spMk id="2" creationId="{2D3A6564-5413-1B79-21F7-54CB9765AE3A}"/>
          </ac:spMkLst>
        </pc:spChg>
        <pc:spChg chg="add mod">
          <ac:chgData name="Andrew Holmes" userId="eb9da5768798d098" providerId="LiveId" clId="{915FA068-133E-4122-AF89-2E2D2DFD9402}" dt="2023-10-24T19:15:44.805" v="3096" actId="403"/>
          <ac:spMkLst>
            <pc:docMk/>
            <pc:sldMk cId="965803577" sldId="378"/>
            <ac:spMk id="6" creationId="{C0FFA157-3CF6-E116-F501-5B4357527D38}"/>
          </ac:spMkLst>
        </pc:spChg>
        <pc:spChg chg="mod">
          <ac:chgData name="Andrew Holmes" userId="eb9da5768798d098" providerId="LiveId" clId="{915FA068-133E-4122-AF89-2E2D2DFD9402}" dt="2023-10-24T19:17:28.779" v="3119" actId="20577"/>
          <ac:spMkLst>
            <pc:docMk/>
            <pc:sldMk cId="965803577" sldId="378"/>
            <ac:spMk id="7" creationId="{E6DA606A-6C81-C52E-C519-62A52BE69EA5}"/>
          </ac:spMkLst>
        </pc:spChg>
        <pc:picChg chg="del mod">
          <ac:chgData name="Andrew Holmes" userId="eb9da5768798d098" providerId="LiveId" clId="{915FA068-133E-4122-AF89-2E2D2DFD9402}" dt="2023-10-24T19:12:30.603" v="2760" actId="478"/>
          <ac:picMkLst>
            <pc:docMk/>
            <pc:sldMk cId="965803577" sldId="378"/>
            <ac:picMk id="3" creationId="{C81E5905-2F0C-430C-3B56-EC1D213505DC}"/>
          </ac:picMkLst>
        </pc:picChg>
        <pc:picChg chg="add mod">
          <ac:chgData name="Andrew Holmes" userId="eb9da5768798d098" providerId="LiveId" clId="{915FA068-133E-4122-AF89-2E2D2DFD9402}" dt="2023-10-24T19:14:26.027" v="2764" actId="14100"/>
          <ac:picMkLst>
            <pc:docMk/>
            <pc:sldMk cId="965803577" sldId="378"/>
            <ac:picMk id="9" creationId="{F0DC3F53-CB74-96CA-FADB-83D18642FD1A}"/>
          </ac:picMkLst>
        </pc:picChg>
      </pc:sldChg>
      <pc:sldMasterChg chg="delSldLayout">
        <pc:chgData name="Andrew Holmes" userId="eb9da5768798d098" providerId="LiveId" clId="{915FA068-133E-4122-AF89-2E2D2DFD9402}" dt="2023-10-24T06:19:17.861" v="1582" actId="47"/>
        <pc:sldMasterMkLst>
          <pc:docMk/>
          <pc:sldMasterMk cId="99153445" sldId="2147483660"/>
        </pc:sldMasterMkLst>
        <pc:sldLayoutChg chg="del">
          <pc:chgData name="Andrew Holmes" userId="eb9da5768798d098" providerId="LiveId" clId="{915FA068-133E-4122-AF89-2E2D2DFD9402}" dt="2023-10-24T06:19:17.861" v="1582" actId="47"/>
          <pc:sldLayoutMkLst>
            <pc:docMk/>
            <pc:sldMasterMk cId="99153445" sldId="2147483660"/>
            <pc:sldLayoutMk cId="4005403371" sldId="2147483671"/>
          </pc:sldLayoutMkLst>
        </pc:sldLayoutChg>
        <pc:sldLayoutChg chg="del">
          <pc:chgData name="Andrew Holmes" userId="eb9da5768798d098" providerId="LiveId" clId="{915FA068-133E-4122-AF89-2E2D2DFD9402}" dt="2023-10-24T06:19:17.861" v="1582" actId="47"/>
          <pc:sldLayoutMkLst>
            <pc:docMk/>
            <pc:sldMasterMk cId="99153445" sldId="2147483660"/>
            <pc:sldLayoutMk cId="1814270027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D6993-253D-4D1B-8B67-E916A03D6BE8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7808-7470-45AC-9B3A-06FBBE66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9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04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61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09843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3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66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277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30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8270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046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615-AC1A-3298-B9A9-0B9AD17D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A0-19B6-DC34-B9DA-D2974BA3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06EE-294B-366B-6404-ECC7400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A5F9-D1CA-4C7F-B32D-A303CA3DC297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5E35-8BA4-B6B8-849C-698C6F19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DF59-5D49-AE03-CC54-9977926D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98DD-E345-4408-9AEA-43E22054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0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07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5696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05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7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73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6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7527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216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4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6" r:id="rId13"/>
    <p:sldLayoutId id="2147483677" r:id="rId14"/>
    <p:sldLayoutId id="2147483678" r:id="rId15"/>
    <p:sldLayoutId id="2147483679" r:id="rId16"/>
    <p:sldLayoutId id="2147483681" r:id="rId17"/>
    <p:sldLayoutId id="2147483682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42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s50.ly/section_attendan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5A40E3-BEE1-3DDB-FFEA-B1EA945EFB4C}"/>
              </a:ext>
            </a:extLst>
          </p:cNvPr>
          <p:cNvSpPr txBox="1"/>
          <p:nvPr/>
        </p:nvSpPr>
        <p:spPr>
          <a:xfrm>
            <a:off x="1096346" y="2848099"/>
            <a:ext cx="6554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implementing </a:t>
            </a:r>
            <a:r>
              <a:rPr lang="en-US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hello</a:t>
            </a: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6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mario</a:t>
            </a:r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Python for PSET6!</a:t>
            </a:r>
          </a:p>
        </p:txBody>
      </p:sp>
      <p:pic>
        <p:nvPicPr>
          <p:cNvPr id="1026" name="Picture 2" descr="oshawott">
            <a:extLst>
              <a:ext uri="{FF2B5EF4-FFF2-40B4-BE49-F238E27FC236}">
                <a16:creationId xmlns:a16="http://schemas.microsoft.com/office/drawing/2014/main" id="{60183E99-B903-4A0C-A436-BC6A92FC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04" y="802432"/>
            <a:ext cx="4982547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AFF2118-C3C8-6653-CCE6-F4824E430159}"/>
              </a:ext>
            </a:extLst>
          </p:cNvPr>
          <p:cNvSpPr/>
          <p:nvPr/>
        </p:nvSpPr>
        <p:spPr>
          <a:xfrm>
            <a:off x="1931436" y="751114"/>
            <a:ext cx="4681799" cy="2096986"/>
          </a:xfrm>
          <a:prstGeom prst="wedgeEllipseCallout">
            <a:avLst>
              <a:gd name="adj1" fmla="val 86589"/>
              <a:gd name="adj2" fmla="val 439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Welcome back!</a:t>
            </a:r>
          </a:p>
        </p:txBody>
      </p:sp>
    </p:spTree>
    <p:extLst>
      <p:ext uri="{BB962C8B-B14F-4D97-AF65-F5344CB8AC3E}">
        <p14:creationId xmlns:p14="http://schemas.microsoft.com/office/powerpoint/2010/main" val="33522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 (e.g. 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8209AE-6144-196A-8A59-382FDD9C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9265" y="3341750"/>
            <a:ext cx="2064909" cy="451143"/>
          </a:xfrm>
        </p:spPr>
        <p:txBody>
          <a:bodyPr/>
          <a:lstStyle/>
          <a:p>
            <a:pPr algn="ctr"/>
            <a:r>
              <a:rPr lang="en-US" sz="2400" b="1" dirty="0" err="1"/>
              <a:t>compiled.o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305833-351F-1F94-7D27-B438D658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38" y="1912164"/>
            <a:ext cx="6346131" cy="375479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1D787E19-98F7-BF8A-5DB7-1264CB8F4CF4}"/>
              </a:ext>
            </a:extLst>
          </p:cNvPr>
          <p:cNvSpPr/>
          <p:nvPr/>
        </p:nvSpPr>
        <p:spPr>
          <a:xfrm>
            <a:off x="1127951" y="2036961"/>
            <a:ext cx="540673" cy="350520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7E0D1F09-6627-470E-40BD-8F54443ACD6A}"/>
              </a:ext>
            </a:extLst>
          </p:cNvPr>
          <p:cNvSpPr/>
          <p:nvPr/>
        </p:nvSpPr>
        <p:spPr>
          <a:xfrm>
            <a:off x="298515" y="3429000"/>
            <a:ext cx="928255" cy="66501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7328C8-CA18-3E5E-76B9-625038635845}"/>
              </a:ext>
            </a:extLst>
          </p:cNvPr>
          <p:cNvSpPr/>
          <p:nvPr/>
        </p:nvSpPr>
        <p:spPr>
          <a:xfrm>
            <a:off x="7587673" y="2336801"/>
            <a:ext cx="1579418" cy="5126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C82FFA-EE8E-2BBA-7D1D-DEB3C5E76879}"/>
              </a:ext>
            </a:extLst>
          </p:cNvPr>
          <p:cNvSpPr/>
          <p:nvPr/>
        </p:nvSpPr>
        <p:spPr>
          <a:xfrm>
            <a:off x="7587673" y="4256502"/>
            <a:ext cx="1579418" cy="5126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Free File SVG, PNG Icon, Symbol. Download Image.">
            <a:extLst>
              <a:ext uri="{FF2B5EF4-FFF2-40B4-BE49-F238E27FC236}">
                <a16:creationId xmlns:a16="http://schemas.microsoft.com/office/drawing/2014/main" id="{F6A6F66C-AEE9-5C6A-C109-1A1DDF42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091" y="1581917"/>
            <a:ext cx="1847083" cy="18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AE5D044-B8A9-C1FD-BE73-672F2E3509C7}"/>
              </a:ext>
            </a:extLst>
          </p:cNvPr>
          <p:cNvSpPr txBox="1">
            <a:spLocks/>
          </p:cNvSpPr>
          <p:nvPr/>
        </p:nvSpPr>
        <p:spPr>
          <a:xfrm>
            <a:off x="8863734" y="4183884"/>
            <a:ext cx="2064909" cy="18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400" b="1" dirty="0"/>
              <a:t>Compiler error, can’t even compile let alone run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1D669EBD-97F2-22D7-9603-DFDA97D54482}"/>
              </a:ext>
            </a:extLst>
          </p:cNvPr>
          <p:cNvSpPr/>
          <p:nvPr/>
        </p:nvSpPr>
        <p:spPr>
          <a:xfrm>
            <a:off x="8080069" y="3234812"/>
            <a:ext cx="928255" cy="66501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78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  <p:bldP spid="15" grpId="0" animBg="1"/>
      <p:bldP spid="16" grpId="0" animBg="1"/>
      <p:bldP spid="17" grpId="0" animBg="1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 (e.g. 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787E19-98F7-BF8A-5DB7-1264CB8F4CF4}"/>
              </a:ext>
            </a:extLst>
          </p:cNvPr>
          <p:cNvSpPr/>
          <p:nvPr/>
        </p:nvSpPr>
        <p:spPr>
          <a:xfrm>
            <a:off x="2751478" y="1976312"/>
            <a:ext cx="540673" cy="214692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7E0D1F09-6627-470E-40BD-8F54443ACD6A}"/>
              </a:ext>
            </a:extLst>
          </p:cNvPr>
          <p:cNvSpPr/>
          <p:nvPr/>
        </p:nvSpPr>
        <p:spPr>
          <a:xfrm>
            <a:off x="1714311" y="2703333"/>
            <a:ext cx="928255" cy="66501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pic>
        <p:nvPicPr>
          <p:cNvPr id="2050" name="Picture 2" descr="Free File SVG, PNG Icon, Symbol. Download Image.">
            <a:extLst>
              <a:ext uri="{FF2B5EF4-FFF2-40B4-BE49-F238E27FC236}">
                <a16:creationId xmlns:a16="http://schemas.microsoft.com/office/drawing/2014/main" id="{F6A6F66C-AEE9-5C6A-C109-1A1DDF42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63" y="1992098"/>
            <a:ext cx="1847083" cy="18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AF7424B-0A62-DCE8-557C-39D606ECF594}"/>
              </a:ext>
            </a:extLst>
          </p:cNvPr>
          <p:cNvSpPr txBox="1">
            <a:spLocks/>
          </p:cNvSpPr>
          <p:nvPr/>
        </p:nvSpPr>
        <p:spPr>
          <a:xfrm>
            <a:off x="2900357" y="3739018"/>
            <a:ext cx="2064909" cy="45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400" b="1" dirty="0" err="1"/>
              <a:t>source.c</a:t>
            </a:r>
            <a:endParaRPr lang="en-US" sz="2400" b="1" dirty="0"/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556B4C07-FF6F-B988-3CD8-43AAD0E5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10" y="1976312"/>
            <a:ext cx="1847083" cy="18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8D794C4-1673-F857-9701-25908D695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7296" y="3743618"/>
            <a:ext cx="2064909" cy="451143"/>
          </a:xfrm>
        </p:spPr>
        <p:txBody>
          <a:bodyPr/>
          <a:lstStyle/>
          <a:p>
            <a:pPr algn="ctr"/>
            <a:r>
              <a:rPr lang="en-US" sz="2400" b="1" dirty="0" err="1"/>
              <a:t>compiled.o</a:t>
            </a:r>
            <a:endParaRPr lang="en-US" sz="2400" b="1" dirty="0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00C5AB9-4646-3EFF-A724-5000886852AE}"/>
              </a:ext>
            </a:extLst>
          </p:cNvPr>
          <p:cNvSpPr/>
          <p:nvPr/>
        </p:nvSpPr>
        <p:spPr>
          <a:xfrm>
            <a:off x="5547804" y="2167813"/>
            <a:ext cx="928255" cy="66501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F4CE8E-50AD-D584-7565-B63EF352EB36}"/>
              </a:ext>
            </a:extLst>
          </p:cNvPr>
          <p:cNvSpPr/>
          <p:nvPr/>
        </p:nvSpPr>
        <p:spPr>
          <a:xfrm>
            <a:off x="5208415" y="2855733"/>
            <a:ext cx="1579418" cy="5126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6209A22-F077-74B1-E0CB-223F318A8B5D}"/>
              </a:ext>
            </a:extLst>
          </p:cNvPr>
          <p:cNvSpPr txBox="1">
            <a:spLocks/>
          </p:cNvSpPr>
          <p:nvPr/>
        </p:nvSpPr>
        <p:spPr>
          <a:xfrm>
            <a:off x="1714311" y="4281448"/>
            <a:ext cx="3334547" cy="16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400" dirty="0"/>
              <a:t>Type checking</a:t>
            </a:r>
          </a:p>
          <a:p>
            <a:pPr algn="ctr"/>
            <a:r>
              <a:rPr lang="en-US" sz="2400" dirty="0"/>
              <a:t>correct syntax</a:t>
            </a:r>
          </a:p>
          <a:p>
            <a:pPr algn="ctr"/>
            <a:r>
              <a:rPr lang="en-US" sz="2400" dirty="0"/>
              <a:t>library imports</a:t>
            </a:r>
          </a:p>
          <a:p>
            <a:pPr algn="ctr"/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2ED3B0E-33D0-9AC2-C752-3C1F8F987210}"/>
              </a:ext>
            </a:extLst>
          </p:cNvPr>
          <p:cNvSpPr/>
          <p:nvPr/>
        </p:nvSpPr>
        <p:spPr>
          <a:xfrm>
            <a:off x="8774780" y="1992098"/>
            <a:ext cx="540673" cy="214692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7008B15-1F7A-8802-FB26-DD727ED74D26}"/>
              </a:ext>
            </a:extLst>
          </p:cNvPr>
          <p:cNvSpPr txBox="1">
            <a:spLocks/>
          </p:cNvSpPr>
          <p:nvPr/>
        </p:nvSpPr>
        <p:spPr>
          <a:xfrm>
            <a:off x="7377842" y="4281447"/>
            <a:ext cx="3334547" cy="16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400" dirty="0"/>
              <a:t>runtime errors e.g.</a:t>
            </a:r>
          </a:p>
          <a:p>
            <a:pPr algn="ctr"/>
            <a:r>
              <a:rPr lang="en-US" sz="2400" dirty="0" err="1"/>
              <a:t>segfaults</a:t>
            </a:r>
            <a:endParaRPr lang="en-US" sz="2400" dirty="0"/>
          </a:p>
          <a:p>
            <a:pPr algn="ctr"/>
            <a:r>
              <a:rPr lang="en-US" sz="2400" dirty="0"/>
              <a:t>CTRL + C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E8846A33-C004-D21E-2926-852BC573BD2D}"/>
              </a:ext>
            </a:extLst>
          </p:cNvPr>
          <p:cNvSpPr/>
          <p:nvPr/>
        </p:nvSpPr>
        <p:spPr>
          <a:xfrm>
            <a:off x="9315453" y="2400541"/>
            <a:ext cx="928255" cy="66501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0F095F9-522C-CA22-B7C6-4BF9A45A6CF6}"/>
              </a:ext>
            </a:extLst>
          </p:cNvPr>
          <p:cNvSpPr/>
          <p:nvPr/>
        </p:nvSpPr>
        <p:spPr>
          <a:xfrm rot="3371503">
            <a:off x="5426056" y="3658191"/>
            <a:ext cx="595745" cy="2311288"/>
          </a:xfrm>
          <a:prstGeom prst="rightBrac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67CCEF0-CFCA-742B-531F-C54CE8F24C40}"/>
              </a:ext>
            </a:extLst>
          </p:cNvPr>
          <p:cNvSpPr txBox="1">
            <a:spLocks/>
          </p:cNvSpPr>
          <p:nvPr/>
        </p:nvSpPr>
        <p:spPr>
          <a:xfrm rot="19624153">
            <a:off x="4428726" y="4971379"/>
            <a:ext cx="3334547" cy="81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800" b="1" dirty="0"/>
              <a:t>Compiler step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02F4833-1F23-8A67-436D-66C986DC81AC}"/>
              </a:ext>
            </a:extLst>
          </p:cNvPr>
          <p:cNvSpPr/>
          <p:nvPr/>
        </p:nvSpPr>
        <p:spPr>
          <a:xfrm rot="17172387">
            <a:off x="8897527" y="513286"/>
            <a:ext cx="595745" cy="2311288"/>
          </a:xfrm>
          <a:prstGeom prst="rightBrac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2B0A617C-378B-0A84-DE9B-A979544AE07E}"/>
              </a:ext>
            </a:extLst>
          </p:cNvPr>
          <p:cNvSpPr txBox="1">
            <a:spLocks/>
          </p:cNvSpPr>
          <p:nvPr/>
        </p:nvSpPr>
        <p:spPr>
          <a:xfrm rot="880857">
            <a:off x="7648179" y="801299"/>
            <a:ext cx="3334547" cy="81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800" b="1" dirty="0"/>
              <a:t>run step</a:t>
            </a:r>
          </a:p>
        </p:txBody>
      </p:sp>
    </p:spTree>
    <p:extLst>
      <p:ext uri="{BB962C8B-B14F-4D97-AF65-F5344CB8AC3E}">
        <p14:creationId xmlns:p14="http://schemas.microsoft.com/office/powerpoint/2010/main" val="314241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build="p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 (Python!)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5" name="Picture 4" descr="A black background with yellow green and orange text&#10;&#10;Description automatically generated">
            <a:extLst>
              <a:ext uri="{FF2B5EF4-FFF2-40B4-BE49-F238E27FC236}">
                <a16:creationId xmlns:a16="http://schemas.microsoft.com/office/drawing/2014/main" id="{FB82C362-A31B-0051-4296-FA4921E1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99" y="1699242"/>
            <a:ext cx="7169429" cy="408522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8D583C4-C0CE-D828-B30E-F061B0E92EFE}"/>
              </a:ext>
            </a:extLst>
          </p:cNvPr>
          <p:cNvSpPr/>
          <p:nvPr/>
        </p:nvSpPr>
        <p:spPr>
          <a:xfrm>
            <a:off x="4829577" y="3432929"/>
            <a:ext cx="404584" cy="4524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ED61B99-62E0-C9A5-29A3-3B02EC3656D6}"/>
              </a:ext>
            </a:extLst>
          </p:cNvPr>
          <p:cNvSpPr/>
          <p:nvPr/>
        </p:nvSpPr>
        <p:spPr>
          <a:xfrm>
            <a:off x="2667421" y="4530319"/>
            <a:ext cx="483837" cy="50645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C58FB68-70BE-F326-4273-F7FAC35645AB}"/>
              </a:ext>
            </a:extLst>
          </p:cNvPr>
          <p:cNvSpPr/>
          <p:nvPr/>
        </p:nvSpPr>
        <p:spPr>
          <a:xfrm>
            <a:off x="2648683" y="3934049"/>
            <a:ext cx="483837" cy="50645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DE11DB2-444F-090A-46FC-B913B5315EC1}"/>
              </a:ext>
            </a:extLst>
          </p:cNvPr>
          <p:cNvSpPr/>
          <p:nvPr/>
        </p:nvSpPr>
        <p:spPr>
          <a:xfrm>
            <a:off x="2648682" y="3406607"/>
            <a:ext cx="483837" cy="50645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48EFFA-A962-6BC3-71EB-FB667FFC9DC9}"/>
              </a:ext>
            </a:extLst>
          </p:cNvPr>
          <p:cNvSpPr/>
          <p:nvPr/>
        </p:nvSpPr>
        <p:spPr>
          <a:xfrm>
            <a:off x="1730428" y="4534454"/>
            <a:ext cx="820800" cy="5582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58AAFFB2-8DBB-5D94-4F84-F7ECE1CDFD96}"/>
              </a:ext>
            </a:extLst>
          </p:cNvPr>
          <p:cNvSpPr/>
          <p:nvPr/>
        </p:nvSpPr>
        <p:spPr>
          <a:xfrm>
            <a:off x="1730428" y="3948414"/>
            <a:ext cx="820800" cy="5582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BB54AB5E-5858-7F31-3946-E29DFD113571}"/>
              </a:ext>
            </a:extLst>
          </p:cNvPr>
          <p:cNvSpPr/>
          <p:nvPr/>
        </p:nvSpPr>
        <p:spPr>
          <a:xfrm>
            <a:off x="1713738" y="3380041"/>
            <a:ext cx="820800" cy="5582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B5C0DD8E-DFF2-85E2-9E8D-4E2658995605}"/>
              </a:ext>
            </a:extLst>
          </p:cNvPr>
          <p:cNvSpPr/>
          <p:nvPr/>
        </p:nvSpPr>
        <p:spPr>
          <a:xfrm>
            <a:off x="5258620" y="3327152"/>
            <a:ext cx="820800" cy="558269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1A2B41A9-04ED-BADD-0197-71487418DB3E}"/>
              </a:ext>
            </a:extLst>
          </p:cNvPr>
          <p:cNvSpPr/>
          <p:nvPr/>
        </p:nvSpPr>
        <p:spPr>
          <a:xfrm>
            <a:off x="8446543" y="3956075"/>
            <a:ext cx="404584" cy="4524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2907EEEF-4C9D-C957-6016-4965D1342818}"/>
              </a:ext>
            </a:extLst>
          </p:cNvPr>
          <p:cNvSpPr/>
          <p:nvPr/>
        </p:nvSpPr>
        <p:spPr>
          <a:xfrm>
            <a:off x="8875586" y="3850298"/>
            <a:ext cx="820800" cy="558269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041C684B-1C1D-594E-0101-4ABC4076CBA7}"/>
              </a:ext>
            </a:extLst>
          </p:cNvPr>
          <p:cNvSpPr/>
          <p:nvPr/>
        </p:nvSpPr>
        <p:spPr>
          <a:xfrm>
            <a:off x="5518381" y="4514344"/>
            <a:ext cx="404584" cy="4524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913275C3-7C92-79FC-4598-C63E7315154A}"/>
              </a:ext>
            </a:extLst>
          </p:cNvPr>
          <p:cNvSpPr/>
          <p:nvPr/>
        </p:nvSpPr>
        <p:spPr>
          <a:xfrm>
            <a:off x="5947424" y="4408567"/>
            <a:ext cx="820800" cy="558269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462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always use interpreted? Compiling is annoying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6" name="AutoShape 4" descr="Compiled vs. Interpreted Programming Languages | Baeldung on Computer  Science">
            <a:extLst>
              <a:ext uri="{FF2B5EF4-FFF2-40B4-BE49-F238E27FC236}">
                <a16:creationId xmlns:a16="http://schemas.microsoft.com/office/drawing/2014/main" id="{955B7693-2B6B-85DD-BB97-E3A614CBA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49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A comparison of common programming languages used in bioinformatics | BMC  Bioinformatics | Full Text">
            <a:extLst>
              <a:ext uri="{FF2B5EF4-FFF2-40B4-BE49-F238E27FC236}">
                <a16:creationId xmlns:a16="http://schemas.microsoft.com/office/drawing/2014/main" id="{F60A3842-8AD3-D4D6-263D-13327B8FD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11" y="1717655"/>
            <a:ext cx="5209809" cy="41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9C6E5-27B3-2604-9D91-7F5852F805FA}"/>
              </a:ext>
            </a:extLst>
          </p:cNvPr>
          <p:cNvSpPr txBox="1"/>
          <p:nvPr/>
        </p:nvSpPr>
        <p:spPr>
          <a:xfrm>
            <a:off x="6476579" y="1970254"/>
            <a:ext cx="42032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Catamaran" panose="020B0604020202020204"/>
              </a:rPr>
              <a:t>‘Implementations in C and C++ were fastest and used the least memory. Programs in these languages generally contained more lines of code. Java and C# appeared to be a compromise between the flexibility of Perl and Python and the fast performance of C and </a:t>
            </a:r>
            <a:r>
              <a:rPr lang="en-US" sz="2400" b="0" i="0">
                <a:solidFill>
                  <a:srgbClr val="333333"/>
                </a:solidFill>
                <a:effectLst/>
                <a:latin typeface="Catamaran" panose="020B0604020202020204"/>
              </a:rPr>
              <a:t>C++.’</a:t>
            </a:r>
            <a:endParaRPr lang="en-US" sz="24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402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800" y="1536948"/>
            <a:ext cx="9938156" cy="763600"/>
          </a:xfrm>
        </p:spPr>
        <p:txBody>
          <a:bodyPr anchor="t"/>
          <a:lstStyle/>
          <a:p>
            <a:pPr algn="ctr"/>
            <a:r>
              <a:rPr lang="en-US" sz="3200" dirty="0"/>
              <a:t>To get the classic `(int </a:t>
            </a:r>
            <a:r>
              <a:rPr lang="en-US" sz="3200" dirty="0" err="1"/>
              <a:t>i</a:t>
            </a:r>
            <a:r>
              <a:rPr lang="en-US" sz="3200" dirty="0"/>
              <a:t> = 0; </a:t>
            </a:r>
            <a:r>
              <a:rPr lang="en-US" sz="3200" dirty="0" err="1"/>
              <a:t>i</a:t>
            </a:r>
            <a:r>
              <a:rPr lang="en-US" sz="3200" dirty="0"/>
              <a:t> &lt; 10; </a:t>
            </a:r>
            <a:r>
              <a:rPr lang="en-US" sz="3200" dirty="0" err="1"/>
              <a:t>i</a:t>
            </a:r>
            <a:r>
              <a:rPr lang="en-US" sz="3200" dirty="0"/>
              <a:t>++)`, we use </a:t>
            </a:r>
            <a:r>
              <a:rPr lang="en-US" sz="3200" b="1" dirty="0"/>
              <a:t>range:</a:t>
            </a:r>
            <a:endParaRPr lang="en-US" sz="3200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B3CB68-7CBC-3070-1104-7C4A79EB8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87" y="2147072"/>
            <a:ext cx="6588026" cy="30295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4B381D-E3A9-2018-927B-D7BA3742F6FF}"/>
              </a:ext>
            </a:extLst>
          </p:cNvPr>
          <p:cNvSpPr txBox="1">
            <a:spLocks/>
          </p:cNvSpPr>
          <p:nvPr/>
        </p:nvSpPr>
        <p:spPr>
          <a:xfrm>
            <a:off x="1126922" y="5176602"/>
            <a:ext cx="9938156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But we can also just get elements out directly!</a:t>
            </a:r>
          </a:p>
        </p:txBody>
      </p:sp>
    </p:spTree>
    <p:extLst>
      <p:ext uri="{BB962C8B-B14F-4D97-AF65-F5344CB8AC3E}">
        <p14:creationId xmlns:p14="http://schemas.microsoft.com/office/powerpoint/2010/main" val="121128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B3CB68-7CBC-3070-1104-7C4A79EB8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62642" r="7629" b="14259"/>
          <a:stretch/>
        </p:blipFill>
        <p:spPr>
          <a:xfrm>
            <a:off x="2123477" y="2764547"/>
            <a:ext cx="7945047" cy="106369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2E161B1-4DA4-80FA-E091-D995FDA4905B}"/>
              </a:ext>
            </a:extLst>
          </p:cNvPr>
          <p:cNvSpPr/>
          <p:nvPr/>
        </p:nvSpPr>
        <p:spPr>
          <a:xfrm>
            <a:off x="5107710" y="1700857"/>
            <a:ext cx="498763" cy="1063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28042-2CEC-5529-9BB8-B8FB2EAE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13" y="4054987"/>
            <a:ext cx="6716173" cy="1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0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584 L 0.15183 0.045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183 0.04584 L 0.28737 0.050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black screen with orange and blue text&#10;&#10;Description automatically generated">
            <a:extLst>
              <a:ext uri="{FF2B5EF4-FFF2-40B4-BE49-F238E27FC236}">
                <a16:creationId xmlns:a16="http://schemas.microsoft.com/office/drawing/2014/main" id="{DC2A4F37-1E54-1250-76BE-0B589F96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279353"/>
            <a:ext cx="7981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272000" cy="1066228"/>
          </a:xfrm>
        </p:spPr>
        <p:txBody>
          <a:bodyPr/>
          <a:lstStyle/>
          <a:p>
            <a:pPr algn="ctr"/>
            <a:r>
              <a:rPr lang="en-US" sz="2800" b="1" dirty="0"/>
              <a:t>Lists</a:t>
            </a:r>
            <a:r>
              <a:rPr lang="en-US" sz="2800" dirty="0"/>
              <a:t> in Python can contain </a:t>
            </a:r>
            <a:r>
              <a:rPr lang="en-US" sz="2800" b="1" dirty="0"/>
              <a:t>different types</a:t>
            </a:r>
            <a:r>
              <a:rPr lang="en-US" sz="2800" dirty="0"/>
              <a:t>, and can </a:t>
            </a:r>
            <a:r>
              <a:rPr lang="en-US" sz="2800" b="1" dirty="0"/>
              <a:t>freely change size!</a:t>
            </a:r>
            <a:r>
              <a:rPr lang="en-US" sz="2800" dirty="0"/>
              <a:t> They are not much like arrays in C at all.</a:t>
            </a:r>
          </a:p>
        </p:txBody>
      </p:sp>
      <p:pic>
        <p:nvPicPr>
          <p:cNvPr id="3" name="Picture 2" descr="A computer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C81E5905-2F0C-430C-3B56-EC1D2135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2" y="2825434"/>
            <a:ext cx="9827655" cy="29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FA157-3CF6-E116-F501-5B4357527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6272" y="1621003"/>
            <a:ext cx="3025727" cy="4517797"/>
          </a:xfrm>
        </p:spPr>
        <p:txBody>
          <a:bodyPr/>
          <a:lstStyle/>
          <a:p>
            <a:r>
              <a:rPr lang="en-US" sz="2400" dirty="0"/>
              <a:t>Here we create an empty list, add things to it, then index into a lit and replace an item.</a:t>
            </a:r>
          </a:p>
          <a:p>
            <a:endParaRPr lang="en-US" sz="2400" dirty="0"/>
          </a:p>
          <a:p>
            <a:r>
              <a:rPr lang="en-US" sz="2400" dirty="0"/>
              <a:t>the .join method operates on a string, and puts that string between every item in a list to form one whole string.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0DC3F53-CB74-96CA-FADB-83D18642F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0" y="1586204"/>
            <a:ext cx="7111664" cy="4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03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716261" cy="4555200"/>
          </a:xfrm>
        </p:spPr>
        <p:txBody>
          <a:bodyPr/>
          <a:lstStyle/>
          <a:p>
            <a:r>
              <a:rPr lang="en-US" sz="2000" dirty="0"/>
              <a:t>I couldn’t help myself, but </a:t>
            </a:r>
            <a:r>
              <a:rPr lang="en-US" sz="2000" b="1" dirty="0"/>
              <a:t>please seriously never run this code</a:t>
            </a:r>
            <a:r>
              <a:rPr lang="en-US" sz="2000" dirty="0"/>
              <a:t>. It will crash your computer, and may cause harm. It’s a famous hack in three lines of Python, looping forever and using all of your CPU capacity until you crash.</a:t>
            </a: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A31DAB9-DC5B-9EE0-74FF-F75CA3DEE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85" y="1731392"/>
            <a:ext cx="6953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FA14E-5FAD-1A68-2D7E-BC9315E5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28" y="1122880"/>
            <a:ext cx="47625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2FAFE-D840-7E32-7D92-9C225DD9F078}"/>
              </a:ext>
            </a:extLst>
          </p:cNvPr>
          <p:cNvSpPr txBox="1"/>
          <p:nvPr/>
        </p:nvSpPr>
        <p:spPr>
          <a:xfrm>
            <a:off x="858724" y="2459504"/>
            <a:ext cx="5333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5">
                    <a:lumMod val="75000"/>
                  </a:schemeClr>
                </a:solidFill>
                <a:effectLst/>
                <a:latin typeface="Catamaran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</a:t>
            </a:r>
            <a:r>
              <a:rPr lang="en-US" sz="60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Catamaran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section_attendance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8973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8016" y="1621003"/>
            <a:ext cx="2143984" cy="4555200"/>
          </a:xfrm>
        </p:spPr>
        <p:txBody>
          <a:bodyPr/>
          <a:lstStyle/>
          <a:p>
            <a:r>
              <a:rPr lang="en-US" sz="2000" dirty="0"/>
              <a:t>Dictionaries store </a:t>
            </a:r>
            <a:r>
              <a:rPr lang="en-US" sz="2000" b="1" dirty="0"/>
              <a:t>key-value pairs</a:t>
            </a:r>
            <a:r>
              <a:rPr lang="en-US" sz="2000" dirty="0"/>
              <a:t>.</a:t>
            </a:r>
          </a:p>
          <a:p>
            <a:endParaRPr lang="en-US" sz="2000" b="1" dirty="0"/>
          </a:p>
          <a:p>
            <a:r>
              <a:rPr lang="en-US" sz="2000" dirty="0"/>
              <a:t>You can use the key to access the value corresponding to that key. </a:t>
            </a:r>
          </a:p>
          <a:p>
            <a:endParaRPr lang="en-US" sz="2000" dirty="0"/>
          </a:p>
          <a:p>
            <a:r>
              <a:rPr lang="en-US" sz="2000" dirty="0"/>
              <a:t>This is a </a:t>
            </a:r>
            <a:r>
              <a:rPr lang="en-US" sz="2000" dirty="0" err="1"/>
              <a:t>hashmap</a:t>
            </a:r>
            <a:r>
              <a:rPr lang="en-US" sz="2000" dirty="0"/>
              <a:t> made for us!</a:t>
            </a:r>
          </a:p>
        </p:txBody>
      </p:sp>
      <p:pic>
        <p:nvPicPr>
          <p:cNvPr id="6" name="Picture 5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9A745B89-41C6-D0FB-D40D-0184B11B8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2" y="1670733"/>
            <a:ext cx="8017194" cy="44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translation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96979" y="561057"/>
            <a:ext cx="1767840" cy="499872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7568763E-88FA-8B18-CD39-1FEFCB37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29" y="1462860"/>
            <a:ext cx="5910599" cy="4558016"/>
          </a:xfrm>
          <a:prstGeom prst="rect">
            <a:avLst/>
          </a:prstGeom>
        </p:spPr>
      </p:pic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7A76605-C71D-DDD8-1985-298DF2BC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2" y="1462861"/>
            <a:ext cx="5102445" cy="4558015"/>
          </a:xfrm>
          <a:prstGeom prst="rect">
            <a:avLst/>
          </a:prstGeom>
        </p:spPr>
      </p:pic>
      <p:sp>
        <p:nvSpPr>
          <p:cNvPr id="13" name="Minus Sign 12">
            <a:extLst>
              <a:ext uri="{FF2B5EF4-FFF2-40B4-BE49-F238E27FC236}">
                <a16:creationId xmlns:a16="http://schemas.microsoft.com/office/drawing/2014/main" id="{5A24F335-285F-94C8-1252-715A5F410855}"/>
              </a:ext>
            </a:extLst>
          </p:cNvPr>
          <p:cNvSpPr/>
          <p:nvPr/>
        </p:nvSpPr>
        <p:spPr>
          <a:xfrm>
            <a:off x="8492836" y="3216563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7ED15F42-6745-5ABA-B4E2-EC4FA375F71C}"/>
              </a:ext>
            </a:extLst>
          </p:cNvPr>
          <p:cNvSpPr/>
          <p:nvPr/>
        </p:nvSpPr>
        <p:spPr>
          <a:xfrm>
            <a:off x="7804842" y="3216562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DB722932-558F-1308-5282-04E3A5AA358F}"/>
              </a:ext>
            </a:extLst>
          </p:cNvPr>
          <p:cNvSpPr/>
          <p:nvPr/>
        </p:nvSpPr>
        <p:spPr>
          <a:xfrm>
            <a:off x="9183959" y="3216562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B0F02B0C-4A8D-3DBC-5FA1-BBD2F86A1577}"/>
              </a:ext>
            </a:extLst>
          </p:cNvPr>
          <p:cNvSpPr/>
          <p:nvPr/>
        </p:nvSpPr>
        <p:spPr>
          <a:xfrm>
            <a:off x="8089444" y="2897906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F6BF4F87-30B9-BFDD-778A-C50D6AE4426B}"/>
              </a:ext>
            </a:extLst>
          </p:cNvPr>
          <p:cNvSpPr/>
          <p:nvPr/>
        </p:nvSpPr>
        <p:spPr>
          <a:xfrm>
            <a:off x="8351322" y="5011151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A55E0891-2EE7-A8D0-1AC7-49A49AE02457}"/>
              </a:ext>
            </a:extLst>
          </p:cNvPr>
          <p:cNvSpPr/>
          <p:nvPr/>
        </p:nvSpPr>
        <p:spPr>
          <a:xfrm>
            <a:off x="8879159" y="4624368"/>
            <a:ext cx="609600" cy="212437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05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957D-D708-E0D6-1AC5-3F2C47FD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00A4C-F910-497A-039E-21CFEFD33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64DC22-1A65-B9A2-83BF-666F74499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9721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825551" y="2407297"/>
            <a:ext cx="4570069" cy="2439955"/>
          </a:xfrm>
        </p:spPr>
        <p:txBody>
          <a:bodyPr/>
          <a:lstStyle/>
          <a:p>
            <a:r>
              <a:rPr lang="en-US" sz="4000" dirty="0"/>
              <a:t>Andrew is getting his ass kicked, there is no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0C82A-7CE7-CF76-FC37-3D36B570DB8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F9969AB1-D64D-CBE7-6F53-FC84E0F9E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EF163A1-16D4-5BEE-C0AA-3911B32C9EE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A1502483-E6E8-0870-91B9-16EAFA5C0638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7245326-FFB0-D5EB-14CA-1BC14957124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F63034BA-41A8-D4C6-3A3C-D07CE0384EE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B776448-14E6-4EDB-6E07-D9298E04E916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DE674DF1-B621-E930-2896-40D084BFAEF0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66C8AFA-39BD-E4B3-1D3F-C2DAD8C19F4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D3A6FA7-6943-2FA6-7F4A-D001C139799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Subtitle 35">
            <a:extLst>
              <a:ext uri="{FF2B5EF4-FFF2-40B4-BE49-F238E27FC236}">
                <a16:creationId xmlns:a16="http://schemas.microsoft.com/office/drawing/2014/main" id="{00AC2D32-4559-798D-722B-F6310F7BAEB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859974"/>
          </a:xfrm>
        </p:spPr>
        <p:txBody>
          <a:bodyPr/>
          <a:lstStyle/>
          <a:p>
            <a:r>
              <a:rPr lang="en-US" dirty="0"/>
              <a:t>Bringing back some familiar friends in weird Halloween syntax costumes.</a:t>
            </a:r>
          </a:p>
        </p:txBody>
      </p:sp>
    </p:spTree>
    <p:extLst>
      <p:ext uri="{BB962C8B-B14F-4D97-AF65-F5344CB8AC3E}">
        <p14:creationId xmlns:p14="http://schemas.microsoft.com/office/powerpoint/2010/main" val="23149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python file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A6564-5413-1B79-21F7-54CB9765A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black rectangular with a green circle and text&#10;&#10;Description automatically generated">
            <a:extLst>
              <a:ext uri="{FF2B5EF4-FFF2-40B4-BE49-F238E27FC236}">
                <a16:creationId xmlns:a16="http://schemas.microsoft.com/office/drawing/2014/main" id="{A3E2E102-68EE-F807-408C-5B50CE4A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98" y="1523130"/>
            <a:ext cx="5015003" cy="2138473"/>
          </a:xfrm>
          <a:prstGeom prst="rect">
            <a:avLst/>
          </a:prstGeom>
        </p:spPr>
      </p:pic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35387D5-013E-A51A-3078-646B3E9C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98" y="3703487"/>
            <a:ext cx="8302202" cy="24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37A09-9228-B95F-1CCB-A562A87E8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8559" y="3951514"/>
            <a:ext cx="2025796" cy="545841"/>
          </a:xfrm>
        </p:spPr>
        <p:txBody>
          <a:bodyPr/>
          <a:lstStyle/>
          <a:p>
            <a:r>
              <a:rPr lang="en-US" sz="2400" b="1" dirty="0"/>
              <a:t>Not</a:t>
            </a:r>
            <a:r>
              <a:rPr lang="en-US" sz="2400" dirty="0"/>
              <a:t> </a:t>
            </a:r>
            <a:r>
              <a:rPr lang="en-US" sz="2400" u="sng" dirty="0"/>
              <a:t>else if</a:t>
            </a:r>
            <a:endParaRPr lang="en-US" sz="2400" b="1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60FC4B-70FF-A5F6-572F-FECB4A4FE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2" y="2003632"/>
            <a:ext cx="6655869" cy="342678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37B23F-B77D-184C-B2FF-7CC8F5DB92E6}"/>
              </a:ext>
            </a:extLst>
          </p:cNvPr>
          <p:cNvSpPr/>
          <p:nvPr/>
        </p:nvSpPr>
        <p:spPr>
          <a:xfrm>
            <a:off x="3135368" y="3851564"/>
            <a:ext cx="1487054" cy="6003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B0EA1C5-70DC-2DF2-415C-84105DEBDE81}"/>
              </a:ext>
            </a:extLst>
          </p:cNvPr>
          <p:cNvSpPr/>
          <p:nvPr/>
        </p:nvSpPr>
        <p:spPr>
          <a:xfrm rot="1744148">
            <a:off x="3893029" y="2784577"/>
            <a:ext cx="1487054" cy="44371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AA9467B-002E-4124-B39D-90F9AB1477D1}"/>
              </a:ext>
            </a:extLst>
          </p:cNvPr>
          <p:cNvSpPr txBox="1">
            <a:spLocks/>
          </p:cNvSpPr>
          <p:nvPr/>
        </p:nvSpPr>
        <p:spPr>
          <a:xfrm>
            <a:off x="1702553" y="2344287"/>
            <a:ext cx="2025796" cy="125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2400" b="1" dirty="0"/>
              <a:t>True</a:t>
            </a:r>
            <a:r>
              <a:rPr lang="en-US" sz="2400" dirty="0"/>
              <a:t> is capitalized in Python</a:t>
            </a:r>
            <a:endParaRPr lang="en-US" sz="2400" b="1" u="sng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DDAA94-6C47-89E3-64DF-323B03FA1B1C}"/>
              </a:ext>
            </a:extLst>
          </p:cNvPr>
          <p:cNvSpPr/>
          <p:nvPr/>
        </p:nvSpPr>
        <p:spPr>
          <a:xfrm rot="11668976">
            <a:off x="6522708" y="3829311"/>
            <a:ext cx="1487054" cy="4437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CBE12F-0814-251C-691F-05C6B99D3A03}"/>
              </a:ext>
            </a:extLst>
          </p:cNvPr>
          <p:cNvSpPr/>
          <p:nvPr/>
        </p:nvSpPr>
        <p:spPr>
          <a:xfrm>
            <a:off x="8183418" y="3480317"/>
            <a:ext cx="2948786" cy="18101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curly braces! </a:t>
            </a:r>
            <a:r>
              <a:rPr lang="en-US" sz="2400" b="1" dirty="0"/>
              <a:t>IDENTATION MATTERS</a:t>
            </a:r>
          </a:p>
        </p:txBody>
      </p:sp>
    </p:spTree>
    <p:extLst>
      <p:ext uri="{BB962C8B-B14F-4D97-AF65-F5344CB8AC3E}">
        <p14:creationId xmlns:p14="http://schemas.microsoft.com/office/powerpoint/2010/main" val="1109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37A09-9228-B95F-1CCB-A562A87E8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672649" cy="4555200"/>
          </a:xfrm>
        </p:spPr>
        <p:txBody>
          <a:bodyPr/>
          <a:lstStyle/>
          <a:p>
            <a:r>
              <a:rPr lang="en-US" sz="2800" dirty="0"/>
              <a:t>Python still has types, but functions don’t enforce type checks, and you can check the type of a variable whenever. You also don’t have to declare it’s type, Python works it out for you.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8" name="Picture 7" descr="A black background with yellow green and orange text&#10;&#10;Description automatically generated">
            <a:extLst>
              <a:ext uri="{FF2B5EF4-FFF2-40B4-BE49-F238E27FC236}">
                <a16:creationId xmlns:a16="http://schemas.microsoft.com/office/drawing/2014/main" id="{6E6D6683-CE22-6653-44A5-6E646E20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77" y="2000894"/>
            <a:ext cx="6071336" cy="34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2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57C49-4709-3F35-2DA4-7E36B199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2BA0C-EFD1-3D5C-9199-11EEC8D40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8" name="Picture 7" descr="A black background with yellow green and orange text&#10;&#10;Description automatically generated">
            <a:extLst>
              <a:ext uri="{FF2B5EF4-FFF2-40B4-BE49-F238E27FC236}">
                <a16:creationId xmlns:a16="http://schemas.microsoft.com/office/drawing/2014/main" id="{6E6D6683-CE22-6653-44A5-6E646E20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77" y="2000894"/>
            <a:ext cx="6071336" cy="3459516"/>
          </a:xfrm>
          <a:prstGeom prst="rect">
            <a:avLst/>
          </a:prstGeom>
        </p:spPr>
      </p:pic>
      <p:pic>
        <p:nvPicPr>
          <p:cNvPr id="9" name="Picture 8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942B55D8-F1BE-DFB0-6EB4-A9402A24C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76" y="2000893"/>
            <a:ext cx="6071335" cy="345951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527A916-04C8-449B-EBF7-089922F14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672649" cy="4555200"/>
          </a:xfrm>
        </p:spPr>
        <p:txBody>
          <a:bodyPr/>
          <a:lstStyle/>
          <a:p>
            <a:r>
              <a:rPr lang="en-US" sz="2800" dirty="0"/>
              <a:t>But wait, this prints a newline! I didn’t put it there…</a:t>
            </a:r>
          </a:p>
          <a:p>
            <a:endParaRPr lang="en-US" sz="2800" dirty="0"/>
          </a:p>
          <a:p>
            <a:r>
              <a:rPr lang="en-US" sz="2800" dirty="0"/>
              <a:t>Python puts a newline by default at the end of every print statements.</a:t>
            </a:r>
          </a:p>
          <a:p>
            <a:endParaRPr lang="en-US" sz="2800" dirty="0"/>
          </a:p>
          <a:p>
            <a:r>
              <a:rPr lang="en-US" sz="2800" b="1" dirty="0"/>
              <a:t>Mario </a:t>
            </a:r>
            <a:r>
              <a:rPr lang="en-US" sz="2800" b="1" dirty="0">
                <a:sym typeface="Wingdings" panose="05000000000000000000" pitchFamily="2" charset="2"/>
              </a:rPr>
              <a:t>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6093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1560</TotalTime>
  <Words>481</Words>
  <Application>Microsoft Office PowerPoint</Application>
  <PresentationFormat>Widescreen</PresentationFormat>
  <Paragraphs>90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Catamaran</vt:lpstr>
      <vt:lpstr>Cormorant Garamond</vt:lpstr>
      <vt:lpstr>Proxima Nova</vt:lpstr>
      <vt:lpstr>Arial</vt:lpstr>
      <vt:lpstr>Calibri</vt:lpstr>
      <vt:lpstr>Cormorant Garamond Medium</vt:lpstr>
      <vt:lpstr>Roboto Condensed Light</vt:lpstr>
      <vt:lpstr>cs50_fall_23_v2</vt:lpstr>
      <vt:lpstr>Blue Slides</vt:lpstr>
      <vt:lpstr>PowerPoint Presentation</vt:lpstr>
      <vt:lpstr>PowerPoint Presentation</vt:lpstr>
      <vt:lpstr>PowerPoint Presentation</vt:lpstr>
      <vt:lpstr>Today’s plan</vt:lpstr>
      <vt:lpstr>Python basics</vt:lpstr>
      <vt:lpstr>Basic python file</vt:lpstr>
      <vt:lpstr>Conditionals</vt:lpstr>
      <vt:lpstr>Types</vt:lpstr>
      <vt:lpstr>Types</vt:lpstr>
      <vt:lpstr>Compiled languages (e.g. C)</vt:lpstr>
      <vt:lpstr>Compiled languages (e.g. C)</vt:lpstr>
      <vt:lpstr>Interpreted languages (Python!)</vt:lpstr>
      <vt:lpstr>Why not always use interpreted? Compiling is annoying</vt:lpstr>
      <vt:lpstr>For loops</vt:lpstr>
      <vt:lpstr>For loops</vt:lpstr>
      <vt:lpstr>Printf</vt:lpstr>
      <vt:lpstr>Lists</vt:lpstr>
      <vt:lpstr>Lists</vt:lpstr>
      <vt:lpstr>While loop</vt:lpstr>
      <vt:lpstr>Dictionaries</vt:lpstr>
      <vt:lpstr>Operator translation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225</cp:revision>
  <dcterms:created xsi:type="dcterms:W3CDTF">2023-09-25T02:59:15Z</dcterms:created>
  <dcterms:modified xsi:type="dcterms:W3CDTF">2023-10-24T19:17:49Z</dcterms:modified>
</cp:coreProperties>
</file>